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62" r:id="rId4"/>
    <p:sldId id="266" r:id="rId5"/>
    <p:sldId id="269" r:id="rId6"/>
    <p:sldId id="276" r:id="rId7"/>
    <p:sldId id="275" r:id="rId8"/>
    <p:sldId id="272" r:id="rId9"/>
    <p:sldId id="257" r:id="rId10"/>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tile medio 2 - Colore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Stile medio 2 - Colore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133" autoAdjust="0"/>
    <p:restoredTop sz="94660"/>
  </p:normalViewPr>
  <p:slideViewPr>
    <p:cSldViewPr snapToGrid="0">
      <p:cViewPr varScale="1">
        <p:scale>
          <a:sx n="76" d="100"/>
          <a:sy n="76" d="100"/>
        </p:scale>
        <p:origin x="54" y="13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01232DF-12E1-81FF-013C-B9C449E520E3}"/>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CBF3D4C0-8F43-41D9-E89C-EC50809FD17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DB76AA08-1C07-3323-BDD4-2D6405FB0CF1}"/>
              </a:ext>
            </a:extLst>
          </p:cNvPr>
          <p:cNvSpPr>
            <a:spLocks noGrp="1"/>
          </p:cNvSpPr>
          <p:nvPr>
            <p:ph type="dt" sz="half" idx="10"/>
          </p:nvPr>
        </p:nvSpPr>
        <p:spPr/>
        <p:txBody>
          <a:bodyPr/>
          <a:lstStyle/>
          <a:p>
            <a:fld id="{CB4A6097-98CE-4777-A74B-681A4711F814}" type="datetimeFigureOut">
              <a:rPr lang="it-IT" smtClean="0"/>
              <a:t>10/09/2023</a:t>
            </a:fld>
            <a:endParaRPr lang="it-IT"/>
          </a:p>
        </p:txBody>
      </p:sp>
      <p:sp>
        <p:nvSpPr>
          <p:cNvPr id="5" name="Segnaposto piè di pagina 4">
            <a:extLst>
              <a:ext uri="{FF2B5EF4-FFF2-40B4-BE49-F238E27FC236}">
                <a16:creationId xmlns:a16="http://schemas.microsoft.com/office/drawing/2014/main" id="{97B3011F-8FF2-E99F-7C3A-59D72B4C28FB}"/>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0EEA7F48-F88E-1AF6-E0D9-95D3A5A39BC1}"/>
              </a:ext>
            </a:extLst>
          </p:cNvPr>
          <p:cNvSpPr>
            <a:spLocks noGrp="1"/>
          </p:cNvSpPr>
          <p:nvPr>
            <p:ph type="sldNum" sz="quarter" idx="12"/>
          </p:nvPr>
        </p:nvSpPr>
        <p:spPr/>
        <p:txBody>
          <a:bodyPr/>
          <a:lstStyle/>
          <a:p>
            <a:fld id="{27CE43A8-6258-4E7F-89FC-332CBBFD6809}" type="slidenum">
              <a:rPr lang="it-IT" smtClean="0"/>
              <a:t>‹Nº›</a:t>
            </a:fld>
            <a:endParaRPr lang="it-IT"/>
          </a:p>
        </p:txBody>
      </p:sp>
    </p:spTree>
    <p:extLst>
      <p:ext uri="{BB962C8B-B14F-4D97-AF65-F5344CB8AC3E}">
        <p14:creationId xmlns:p14="http://schemas.microsoft.com/office/powerpoint/2010/main" val="195026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95752E4-8A7F-078D-01D3-9D6617443E0A}"/>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0380F4B5-C7CB-8F14-F4BD-B9E1654B876B}"/>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7FF0B735-4F2A-69F4-65CA-53A5BABECBC4}"/>
              </a:ext>
            </a:extLst>
          </p:cNvPr>
          <p:cNvSpPr>
            <a:spLocks noGrp="1"/>
          </p:cNvSpPr>
          <p:nvPr>
            <p:ph type="dt" sz="half" idx="10"/>
          </p:nvPr>
        </p:nvSpPr>
        <p:spPr/>
        <p:txBody>
          <a:bodyPr/>
          <a:lstStyle/>
          <a:p>
            <a:fld id="{CB4A6097-98CE-4777-A74B-681A4711F814}" type="datetimeFigureOut">
              <a:rPr lang="it-IT" smtClean="0"/>
              <a:t>10/09/2023</a:t>
            </a:fld>
            <a:endParaRPr lang="it-IT"/>
          </a:p>
        </p:txBody>
      </p:sp>
      <p:sp>
        <p:nvSpPr>
          <p:cNvPr id="5" name="Segnaposto piè di pagina 4">
            <a:extLst>
              <a:ext uri="{FF2B5EF4-FFF2-40B4-BE49-F238E27FC236}">
                <a16:creationId xmlns:a16="http://schemas.microsoft.com/office/drawing/2014/main" id="{AB2438BC-65F5-84B9-A5FA-DCA06D5E28C2}"/>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50814CE0-9C74-EFA7-8483-F4401968F94A}"/>
              </a:ext>
            </a:extLst>
          </p:cNvPr>
          <p:cNvSpPr>
            <a:spLocks noGrp="1"/>
          </p:cNvSpPr>
          <p:nvPr>
            <p:ph type="sldNum" sz="quarter" idx="12"/>
          </p:nvPr>
        </p:nvSpPr>
        <p:spPr/>
        <p:txBody>
          <a:bodyPr/>
          <a:lstStyle/>
          <a:p>
            <a:fld id="{27CE43A8-6258-4E7F-89FC-332CBBFD6809}" type="slidenum">
              <a:rPr lang="it-IT" smtClean="0"/>
              <a:t>‹Nº›</a:t>
            </a:fld>
            <a:endParaRPr lang="it-IT"/>
          </a:p>
        </p:txBody>
      </p:sp>
    </p:spTree>
    <p:extLst>
      <p:ext uri="{BB962C8B-B14F-4D97-AF65-F5344CB8AC3E}">
        <p14:creationId xmlns:p14="http://schemas.microsoft.com/office/powerpoint/2010/main" val="1254778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7ED5DFE5-0832-B2A6-D8D4-EC59367C9FB2}"/>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C46EDCAD-7C9E-DAF5-5563-83C86C55EFA4}"/>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4360D203-2A99-E792-9AFB-B7C6421E5E7C}"/>
              </a:ext>
            </a:extLst>
          </p:cNvPr>
          <p:cNvSpPr>
            <a:spLocks noGrp="1"/>
          </p:cNvSpPr>
          <p:nvPr>
            <p:ph type="dt" sz="half" idx="10"/>
          </p:nvPr>
        </p:nvSpPr>
        <p:spPr/>
        <p:txBody>
          <a:bodyPr/>
          <a:lstStyle/>
          <a:p>
            <a:fld id="{CB4A6097-98CE-4777-A74B-681A4711F814}" type="datetimeFigureOut">
              <a:rPr lang="it-IT" smtClean="0"/>
              <a:t>10/09/2023</a:t>
            </a:fld>
            <a:endParaRPr lang="it-IT"/>
          </a:p>
        </p:txBody>
      </p:sp>
      <p:sp>
        <p:nvSpPr>
          <p:cNvPr id="5" name="Segnaposto piè di pagina 4">
            <a:extLst>
              <a:ext uri="{FF2B5EF4-FFF2-40B4-BE49-F238E27FC236}">
                <a16:creationId xmlns:a16="http://schemas.microsoft.com/office/drawing/2014/main" id="{6620BE55-0C8B-2499-9550-5ED2CE5772A2}"/>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ED4592BB-4977-3234-9D19-F4656FE462BB}"/>
              </a:ext>
            </a:extLst>
          </p:cNvPr>
          <p:cNvSpPr>
            <a:spLocks noGrp="1"/>
          </p:cNvSpPr>
          <p:nvPr>
            <p:ph type="sldNum" sz="quarter" idx="12"/>
          </p:nvPr>
        </p:nvSpPr>
        <p:spPr/>
        <p:txBody>
          <a:bodyPr/>
          <a:lstStyle/>
          <a:p>
            <a:fld id="{27CE43A8-6258-4E7F-89FC-332CBBFD6809}" type="slidenum">
              <a:rPr lang="it-IT" smtClean="0"/>
              <a:t>‹Nº›</a:t>
            </a:fld>
            <a:endParaRPr lang="it-IT"/>
          </a:p>
        </p:txBody>
      </p:sp>
    </p:spTree>
    <p:extLst>
      <p:ext uri="{BB962C8B-B14F-4D97-AF65-F5344CB8AC3E}">
        <p14:creationId xmlns:p14="http://schemas.microsoft.com/office/powerpoint/2010/main" val="26680016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553424F-0BC3-0F36-4C88-20892BB25C8A}"/>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F6644DA6-CA30-C149-2585-2B97FB19E0D0}"/>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AE2B4A36-7B3C-73DF-9485-80246CBA85F4}"/>
              </a:ext>
            </a:extLst>
          </p:cNvPr>
          <p:cNvSpPr>
            <a:spLocks noGrp="1"/>
          </p:cNvSpPr>
          <p:nvPr>
            <p:ph type="dt" sz="half" idx="10"/>
          </p:nvPr>
        </p:nvSpPr>
        <p:spPr/>
        <p:txBody>
          <a:bodyPr/>
          <a:lstStyle/>
          <a:p>
            <a:fld id="{CB4A6097-98CE-4777-A74B-681A4711F814}" type="datetimeFigureOut">
              <a:rPr lang="it-IT" smtClean="0"/>
              <a:t>10/09/2023</a:t>
            </a:fld>
            <a:endParaRPr lang="it-IT"/>
          </a:p>
        </p:txBody>
      </p:sp>
      <p:sp>
        <p:nvSpPr>
          <p:cNvPr id="5" name="Segnaposto piè di pagina 4">
            <a:extLst>
              <a:ext uri="{FF2B5EF4-FFF2-40B4-BE49-F238E27FC236}">
                <a16:creationId xmlns:a16="http://schemas.microsoft.com/office/drawing/2014/main" id="{AF9FD94B-06AA-47B2-8AE3-2FEA1522429F}"/>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0C97B7A2-DF75-667B-9574-F11DA7E7A5A9}"/>
              </a:ext>
            </a:extLst>
          </p:cNvPr>
          <p:cNvSpPr>
            <a:spLocks noGrp="1"/>
          </p:cNvSpPr>
          <p:nvPr>
            <p:ph type="sldNum" sz="quarter" idx="12"/>
          </p:nvPr>
        </p:nvSpPr>
        <p:spPr/>
        <p:txBody>
          <a:bodyPr/>
          <a:lstStyle/>
          <a:p>
            <a:fld id="{27CE43A8-6258-4E7F-89FC-332CBBFD6809}" type="slidenum">
              <a:rPr lang="it-IT" smtClean="0"/>
              <a:t>‹Nº›</a:t>
            </a:fld>
            <a:endParaRPr lang="it-IT"/>
          </a:p>
        </p:txBody>
      </p:sp>
    </p:spTree>
    <p:extLst>
      <p:ext uri="{BB962C8B-B14F-4D97-AF65-F5344CB8AC3E}">
        <p14:creationId xmlns:p14="http://schemas.microsoft.com/office/powerpoint/2010/main" val="34650645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5257364-2908-8FAA-F5B6-EB631ABD4C79}"/>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1D67B8D3-83E5-F1BC-9714-6FF7A557570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6452A0CB-E68E-40CC-25AD-83408B37136C}"/>
              </a:ext>
            </a:extLst>
          </p:cNvPr>
          <p:cNvSpPr>
            <a:spLocks noGrp="1"/>
          </p:cNvSpPr>
          <p:nvPr>
            <p:ph type="dt" sz="half" idx="10"/>
          </p:nvPr>
        </p:nvSpPr>
        <p:spPr/>
        <p:txBody>
          <a:bodyPr/>
          <a:lstStyle/>
          <a:p>
            <a:fld id="{CB4A6097-98CE-4777-A74B-681A4711F814}" type="datetimeFigureOut">
              <a:rPr lang="it-IT" smtClean="0"/>
              <a:t>10/09/2023</a:t>
            </a:fld>
            <a:endParaRPr lang="it-IT"/>
          </a:p>
        </p:txBody>
      </p:sp>
      <p:sp>
        <p:nvSpPr>
          <p:cNvPr id="5" name="Segnaposto piè di pagina 4">
            <a:extLst>
              <a:ext uri="{FF2B5EF4-FFF2-40B4-BE49-F238E27FC236}">
                <a16:creationId xmlns:a16="http://schemas.microsoft.com/office/drawing/2014/main" id="{8B3EE7AA-6E97-8DB7-99C5-BDC4D31E1DA2}"/>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1F045626-D7DA-8B69-4630-3BBBB054F79C}"/>
              </a:ext>
            </a:extLst>
          </p:cNvPr>
          <p:cNvSpPr>
            <a:spLocks noGrp="1"/>
          </p:cNvSpPr>
          <p:nvPr>
            <p:ph type="sldNum" sz="quarter" idx="12"/>
          </p:nvPr>
        </p:nvSpPr>
        <p:spPr/>
        <p:txBody>
          <a:bodyPr/>
          <a:lstStyle/>
          <a:p>
            <a:fld id="{27CE43A8-6258-4E7F-89FC-332CBBFD6809}" type="slidenum">
              <a:rPr lang="it-IT" smtClean="0"/>
              <a:t>‹Nº›</a:t>
            </a:fld>
            <a:endParaRPr lang="it-IT"/>
          </a:p>
        </p:txBody>
      </p:sp>
    </p:spTree>
    <p:extLst>
      <p:ext uri="{BB962C8B-B14F-4D97-AF65-F5344CB8AC3E}">
        <p14:creationId xmlns:p14="http://schemas.microsoft.com/office/powerpoint/2010/main" val="39866962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E318F47-18B0-81C4-F3E1-48E7960B9B1C}"/>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3009452E-0F42-FCAA-E25F-6432A8784CD0}"/>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8407DBF0-817D-0EBC-EACF-BC1EA698D1F7}"/>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76233CBE-F44E-2EAC-58AB-534616B5809D}"/>
              </a:ext>
            </a:extLst>
          </p:cNvPr>
          <p:cNvSpPr>
            <a:spLocks noGrp="1"/>
          </p:cNvSpPr>
          <p:nvPr>
            <p:ph type="dt" sz="half" idx="10"/>
          </p:nvPr>
        </p:nvSpPr>
        <p:spPr/>
        <p:txBody>
          <a:bodyPr/>
          <a:lstStyle/>
          <a:p>
            <a:fld id="{CB4A6097-98CE-4777-A74B-681A4711F814}" type="datetimeFigureOut">
              <a:rPr lang="it-IT" smtClean="0"/>
              <a:t>10/09/2023</a:t>
            </a:fld>
            <a:endParaRPr lang="it-IT"/>
          </a:p>
        </p:txBody>
      </p:sp>
      <p:sp>
        <p:nvSpPr>
          <p:cNvPr id="6" name="Segnaposto piè di pagina 5">
            <a:extLst>
              <a:ext uri="{FF2B5EF4-FFF2-40B4-BE49-F238E27FC236}">
                <a16:creationId xmlns:a16="http://schemas.microsoft.com/office/drawing/2014/main" id="{0427BB3F-610F-70AF-8E08-E77CA9EC2300}"/>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A9D6AE57-A4ED-E0BD-6129-5CD9C5BCF13A}"/>
              </a:ext>
            </a:extLst>
          </p:cNvPr>
          <p:cNvSpPr>
            <a:spLocks noGrp="1"/>
          </p:cNvSpPr>
          <p:nvPr>
            <p:ph type="sldNum" sz="quarter" idx="12"/>
          </p:nvPr>
        </p:nvSpPr>
        <p:spPr/>
        <p:txBody>
          <a:bodyPr/>
          <a:lstStyle/>
          <a:p>
            <a:fld id="{27CE43A8-6258-4E7F-89FC-332CBBFD6809}" type="slidenum">
              <a:rPr lang="it-IT" smtClean="0"/>
              <a:t>‹Nº›</a:t>
            </a:fld>
            <a:endParaRPr lang="it-IT"/>
          </a:p>
        </p:txBody>
      </p:sp>
    </p:spTree>
    <p:extLst>
      <p:ext uri="{BB962C8B-B14F-4D97-AF65-F5344CB8AC3E}">
        <p14:creationId xmlns:p14="http://schemas.microsoft.com/office/powerpoint/2010/main" val="26131996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0DC0B2E-A0A4-42EC-D839-7CB4ED649717}"/>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9B59878C-CA80-1394-8EB4-116E543FC44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670D677C-3D78-F844-4A73-1A2521A48784}"/>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E2291FAF-F014-4ACD-2F0D-6F7504CC844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2E0754EC-CB51-39B2-DFD5-277CF9ECCFB8}"/>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E9F33FB2-7C1C-00CB-F0DE-A194113898BC}"/>
              </a:ext>
            </a:extLst>
          </p:cNvPr>
          <p:cNvSpPr>
            <a:spLocks noGrp="1"/>
          </p:cNvSpPr>
          <p:nvPr>
            <p:ph type="dt" sz="half" idx="10"/>
          </p:nvPr>
        </p:nvSpPr>
        <p:spPr/>
        <p:txBody>
          <a:bodyPr/>
          <a:lstStyle/>
          <a:p>
            <a:fld id="{CB4A6097-98CE-4777-A74B-681A4711F814}" type="datetimeFigureOut">
              <a:rPr lang="it-IT" smtClean="0"/>
              <a:t>10/09/2023</a:t>
            </a:fld>
            <a:endParaRPr lang="it-IT"/>
          </a:p>
        </p:txBody>
      </p:sp>
      <p:sp>
        <p:nvSpPr>
          <p:cNvPr id="8" name="Segnaposto piè di pagina 7">
            <a:extLst>
              <a:ext uri="{FF2B5EF4-FFF2-40B4-BE49-F238E27FC236}">
                <a16:creationId xmlns:a16="http://schemas.microsoft.com/office/drawing/2014/main" id="{26010F23-576C-B5C5-F2B1-AEB1FECAB23E}"/>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3ED27A30-7522-EF9E-0974-8317EDFDF661}"/>
              </a:ext>
            </a:extLst>
          </p:cNvPr>
          <p:cNvSpPr>
            <a:spLocks noGrp="1"/>
          </p:cNvSpPr>
          <p:nvPr>
            <p:ph type="sldNum" sz="quarter" idx="12"/>
          </p:nvPr>
        </p:nvSpPr>
        <p:spPr/>
        <p:txBody>
          <a:bodyPr/>
          <a:lstStyle/>
          <a:p>
            <a:fld id="{27CE43A8-6258-4E7F-89FC-332CBBFD6809}" type="slidenum">
              <a:rPr lang="it-IT" smtClean="0"/>
              <a:t>‹Nº›</a:t>
            </a:fld>
            <a:endParaRPr lang="it-IT"/>
          </a:p>
        </p:txBody>
      </p:sp>
    </p:spTree>
    <p:extLst>
      <p:ext uri="{BB962C8B-B14F-4D97-AF65-F5344CB8AC3E}">
        <p14:creationId xmlns:p14="http://schemas.microsoft.com/office/powerpoint/2010/main" val="21440984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35417E3-F650-C60F-2D59-B6A079BFC0A1}"/>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9DEE7243-64F8-1EB6-E9F0-92E57813BFDB}"/>
              </a:ext>
            </a:extLst>
          </p:cNvPr>
          <p:cNvSpPr>
            <a:spLocks noGrp="1"/>
          </p:cNvSpPr>
          <p:nvPr>
            <p:ph type="dt" sz="half" idx="10"/>
          </p:nvPr>
        </p:nvSpPr>
        <p:spPr/>
        <p:txBody>
          <a:bodyPr/>
          <a:lstStyle/>
          <a:p>
            <a:fld id="{CB4A6097-98CE-4777-A74B-681A4711F814}" type="datetimeFigureOut">
              <a:rPr lang="it-IT" smtClean="0"/>
              <a:t>10/09/2023</a:t>
            </a:fld>
            <a:endParaRPr lang="it-IT"/>
          </a:p>
        </p:txBody>
      </p:sp>
      <p:sp>
        <p:nvSpPr>
          <p:cNvPr id="4" name="Segnaposto piè di pagina 3">
            <a:extLst>
              <a:ext uri="{FF2B5EF4-FFF2-40B4-BE49-F238E27FC236}">
                <a16:creationId xmlns:a16="http://schemas.microsoft.com/office/drawing/2014/main" id="{09AC7031-4C6C-36AC-9154-416D235F1FFE}"/>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4FCFF38A-814D-0E0B-5061-1A2EFD13AD6C}"/>
              </a:ext>
            </a:extLst>
          </p:cNvPr>
          <p:cNvSpPr>
            <a:spLocks noGrp="1"/>
          </p:cNvSpPr>
          <p:nvPr>
            <p:ph type="sldNum" sz="quarter" idx="12"/>
          </p:nvPr>
        </p:nvSpPr>
        <p:spPr/>
        <p:txBody>
          <a:bodyPr/>
          <a:lstStyle/>
          <a:p>
            <a:fld id="{27CE43A8-6258-4E7F-89FC-332CBBFD6809}" type="slidenum">
              <a:rPr lang="it-IT" smtClean="0"/>
              <a:t>‹Nº›</a:t>
            </a:fld>
            <a:endParaRPr lang="it-IT"/>
          </a:p>
        </p:txBody>
      </p:sp>
    </p:spTree>
    <p:extLst>
      <p:ext uri="{BB962C8B-B14F-4D97-AF65-F5344CB8AC3E}">
        <p14:creationId xmlns:p14="http://schemas.microsoft.com/office/powerpoint/2010/main" val="2151800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A33A57C7-2459-8415-C8BA-56D54E472420}"/>
              </a:ext>
            </a:extLst>
          </p:cNvPr>
          <p:cNvSpPr>
            <a:spLocks noGrp="1"/>
          </p:cNvSpPr>
          <p:nvPr>
            <p:ph type="dt" sz="half" idx="10"/>
          </p:nvPr>
        </p:nvSpPr>
        <p:spPr/>
        <p:txBody>
          <a:bodyPr/>
          <a:lstStyle/>
          <a:p>
            <a:fld id="{CB4A6097-98CE-4777-A74B-681A4711F814}" type="datetimeFigureOut">
              <a:rPr lang="it-IT" smtClean="0"/>
              <a:t>10/09/2023</a:t>
            </a:fld>
            <a:endParaRPr lang="it-IT"/>
          </a:p>
        </p:txBody>
      </p:sp>
      <p:sp>
        <p:nvSpPr>
          <p:cNvPr id="3" name="Segnaposto piè di pagina 2">
            <a:extLst>
              <a:ext uri="{FF2B5EF4-FFF2-40B4-BE49-F238E27FC236}">
                <a16:creationId xmlns:a16="http://schemas.microsoft.com/office/drawing/2014/main" id="{93430658-F3F8-D211-490E-F2ACB4899397}"/>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B06F2B40-A699-B2E3-57C2-6D267E218A84}"/>
              </a:ext>
            </a:extLst>
          </p:cNvPr>
          <p:cNvSpPr>
            <a:spLocks noGrp="1"/>
          </p:cNvSpPr>
          <p:nvPr>
            <p:ph type="sldNum" sz="quarter" idx="12"/>
          </p:nvPr>
        </p:nvSpPr>
        <p:spPr/>
        <p:txBody>
          <a:bodyPr/>
          <a:lstStyle/>
          <a:p>
            <a:fld id="{27CE43A8-6258-4E7F-89FC-332CBBFD6809}" type="slidenum">
              <a:rPr lang="it-IT" smtClean="0"/>
              <a:t>‹Nº›</a:t>
            </a:fld>
            <a:endParaRPr lang="it-IT"/>
          </a:p>
        </p:txBody>
      </p:sp>
    </p:spTree>
    <p:extLst>
      <p:ext uri="{BB962C8B-B14F-4D97-AF65-F5344CB8AC3E}">
        <p14:creationId xmlns:p14="http://schemas.microsoft.com/office/powerpoint/2010/main" val="26150213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357646E-CE37-8133-A6A3-EB59A24EE015}"/>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DF8E0E0F-7C72-6F3B-A38D-61F5D18B4FF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73E63DE5-7BC9-D549-8478-40D3BBEDAD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0E5BB674-7109-A9D8-37C9-41A1421527B4}"/>
              </a:ext>
            </a:extLst>
          </p:cNvPr>
          <p:cNvSpPr>
            <a:spLocks noGrp="1"/>
          </p:cNvSpPr>
          <p:nvPr>
            <p:ph type="dt" sz="half" idx="10"/>
          </p:nvPr>
        </p:nvSpPr>
        <p:spPr/>
        <p:txBody>
          <a:bodyPr/>
          <a:lstStyle/>
          <a:p>
            <a:fld id="{CB4A6097-98CE-4777-A74B-681A4711F814}" type="datetimeFigureOut">
              <a:rPr lang="it-IT" smtClean="0"/>
              <a:t>10/09/2023</a:t>
            </a:fld>
            <a:endParaRPr lang="it-IT"/>
          </a:p>
        </p:txBody>
      </p:sp>
      <p:sp>
        <p:nvSpPr>
          <p:cNvPr id="6" name="Segnaposto piè di pagina 5">
            <a:extLst>
              <a:ext uri="{FF2B5EF4-FFF2-40B4-BE49-F238E27FC236}">
                <a16:creationId xmlns:a16="http://schemas.microsoft.com/office/drawing/2014/main" id="{65047017-3039-F470-1A42-D8B45C71BDBD}"/>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5E5964A5-A4F7-5B8B-0EFC-EA782B44E53C}"/>
              </a:ext>
            </a:extLst>
          </p:cNvPr>
          <p:cNvSpPr>
            <a:spLocks noGrp="1"/>
          </p:cNvSpPr>
          <p:nvPr>
            <p:ph type="sldNum" sz="quarter" idx="12"/>
          </p:nvPr>
        </p:nvSpPr>
        <p:spPr/>
        <p:txBody>
          <a:bodyPr/>
          <a:lstStyle/>
          <a:p>
            <a:fld id="{27CE43A8-6258-4E7F-89FC-332CBBFD6809}" type="slidenum">
              <a:rPr lang="it-IT" smtClean="0"/>
              <a:t>‹Nº›</a:t>
            </a:fld>
            <a:endParaRPr lang="it-IT"/>
          </a:p>
        </p:txBody>
      </p:sp>
    </p:spTree>
    <p:extLst>
      <p:ext uri="{BB962C8B-B14F-4D97-AF65-F5344CB8AC3E}">
        <p14:creationId xmlns:p14="http://schemas.microsoft.com/office/powerpoint/2010/main" val="36099642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3A480E3-4757-34CB-6D3B-3B2C06FD3243}"/>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04C8B1B1-DF99-F1F6-9C6A-FD9B3D6D0A1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71DBE517-3B4C-97C1-242A-C80344AF5D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316BE666-2E9C-DD6B-6DC7-FD4FD06E29DD}"/>
              </a:ext>
            </a:extLst>
          </p:cNvPr>
          <p:cNvSpPr>
            <a:spLocks noGrp="1"/>
          </p:cNvSpPr>
          <p:nvPr>
            <p:ph type="dt" sz="half" idx="10"/>
          </p:nvPr>
        </p:nvSpPr>
        <p:spPr/>
        <p:txBody>
          <a:bodyPr/>
          <a:lstStyle/>
          <a:p>
            <a:fld id="{CB4A6097-98CE-4777-A74B-681A4711F814}" type="datetimeFigureOut">
              <a:rPr lang="it-IT" smtClean="0"/>
              <a:t>10/09/2023</a:t>
            </a:fld>
            <a:endParaRPr lang="it-IT"/>
          </a:p>
        </p:txBody>
      </p:sp>
      <p:sp>
        <p:nvSpPr>
          <p:cNvPr id="6" name="Segnaposto piè di pagina 5">
            <a:extLst>
              <a:ext uri="{FF2B5EF4-FFF2-40B4-BE49-F238E27FC236}">
                <a16:creationId xmlns:a16="http://schemas.microsoft.com/office/drawing/2014/main" id="{185635AA-013E-1E2E-E955-BE04BDC1E801}"/>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228A9594-8FDD-8C92-8038-810CDFD8AB80}"/>
              </a:ext>
            </a:extLst>
          </p:cNvPr>
          <p:cNvSpPr>
            <a:spLocks noGrp="1"/>
          </p:cNvSpPr>
          <p:nvPr>
            <p:ph type="sldNum" sz="quarter" idx="12"/>
          </p:nvPr>
        </p:nvSpPr>
        <p:spPr/>
        <p:txBody>
          <a:bodyPr/>
          <a:lstStyle/>
          <a:p>
            <a:fld id="{27CE43A8-6258-4E7F-89FC-332CBBFD6809}" type="slidenum">
              <a:rPr lang="it-IT" smtClean="0"/>
              <a:t>‹Nº›</a:t>
            </a:fld>
            <a:endParaRPr lang="it-IT"/>
          </a:p>
        </p:txBody>
      </p:sp>
    </p:spTree>
    <p:extLst>
      <p:ext uri="{BB962C8B-B14F-4D97-AF65-F5344CB8AC3E}">
        <p14:creationId xmlns:p14="http://schemas.microsoft.com/office/powerpoint/2010/main" val="4306629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73DCF7DB-B8B4-3741-1F4D-AC92AAA0825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60E4E8C6-941D-A234-8376-611287BFC07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1925ED53-0FBA-F7A0-C370-92597E513A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4A6097-98CE-4777-A74B-681A4711F814}" type="datetimeFigureOut">
              <a:rPr lang="it-IT" smtClean="0"/>
              <a:t>10/09/2023</a:t>
            </a:fld>
            <a:endParaRPr lang="it-IT"/>
          </a:p>
        </p:txBody>
      </p:sp>
      <p:sp>
        <p:nvSpPr>
          <p:cNvPr id="5" name="Segnaposto piè di pagina 4">
            <a:extLst>
              <a:ext uri="{FF2B5EF4-FFF2-40B4-BE49-F238E27FC236}">
                <a16:creationId xmlns:a16="http://schemas.microsoft.com/office/drawing/2014/main" id="{0AEC1941-2DA7-13B8-7CD8-177C47F2E67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C99AA513-496C-6537-049B-CB6DB34784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CE43A8-6258-4E7F-89FC-332CBBFD6809}" type="slidenum">
              <a:rPr lang="it-IT" smtClean="0"/>
              <a:t>‹Nº›</a:t>
            </a:fld>
            <a:endParaRPr lang="it-IT"/>
          </a:p>
        </p:txBody>
      </p:sp>
    </p:spTree>
    <p:extLst>
      <p:ext uri="{BB962C8B-B14F-4D97-AF65-F5344CB8AC3E}">
        <p14:creationId xmlns:p14="http://schemas.microsoft.com/office/powerpoint/2010/main" val="26558420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slideLayout" Target="../slideLayouts/slideLayout1.xml"/><Relationship Id="rId1" Type="http://schemas.openxmlformats.org/officeDocument/2006/relationships/video" Target="https://www.youtube.com/embed/2C66IBBpWYs" TargetMode="Externa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video" Target="https://www.youtube.com/embed/s53DTEAakEw" TargetMode="Externa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hyperlink" Target="https://www.facebook.com/watch/?v=319517655881732"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video" Target="https://www.youtube.com/embed/Os_dTG5q4sU" TargetMode="External"/><Relationship Id="rId7" Type="http://schemas.openxmlformats.org/officeDocument/2006/relationships/image" Target="../media/image18.jpeg"/><Relationship Id="rId2" Type="http://schemas.openxmlformats.org/officeDocument/2006/relationships/video" Target="https://www.youtube.com/embed/32SDApLXswE" TargetMode="External"/><Relationship Id="rId1" Type="http://schemas.openxmlformats.org/officeDocument/2006/relationships/video" Target="https://www.youtube.com/embed/q-f2x7Ov5t4" TargetMode="External"/><Relationship Id="rId6" Type="http://schemas.openxmlformats.org/officeDocument/2006/relationships/image" Target="../media/image1.png"/><Relationship Id="rId5" Type="http://schemas.openxmlformats.org/officeDocument/2006/relationships/image" Target="../media/image17.png"/><Relationship Id="rId4" Type="http://schemas.openxmlformats.org/officeDocument/2006/relationships/slideLayout" Target="../slideLayouts/slideLayout7.xml"/><Relationship Id="rId9" Type="http://schemas.openxmlformats.org/officeDocument/2006/relationships/image" Target="../media/image20.jpeg"/></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slideLayout" Target="../slideLayouts/slideLayout2.xml"/><Relationship Id="rId7" Type="http://schemas.openxmlformats.org/officeDocument/2006/relationships/image" Target="../media/image23.png"/><Relationship Id="rId2" Type="http://schemas.openxmlformats.org/officeDocument/2006/relationships/video" Target="https://www.youtube.com/embed/K4YwCqErNcI" TargetMode="External"/><Relationship Id="rId1" Type="http://schemas.openxmlformats.org/officeDocument/2006/relationships/video" Target="https://www.youtube.com/embed/0YakG7SnTJM" TargetMode="External"/><Relationship Id="rId6" Type="http://schemas.openxmlformats.org/officeDocument/2006/relationships/image" Target="../media/image22.png"/><Relationship Id="rId5" Type="http://schemas.openxmlformats.org/officeDocument/2006/relationships/image" Target="../media/image21.jpeg"/><Relationship Id="rId10" Type="http://schemas.openxmlformats.org/officeDocument/2006/relationships/image" Target="../media/image26.jpeg"/><Relationship Id="rId4" Type="http://schemas.openxmlformats.org/officeDocument/2006/relationships/image" Target="../media/image1.png"/><Relationship Id="rId9" Type="http://schemas.openxmlformats.org/officeDocument/2006/relationships/image" Target="../media/image25.jpe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image" Target="../media/image29.png"/><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85;p1">
            <a:extLst>
              <a:ext uri="{FF2B5EF4-FFF2-40B4-BE49-F238E27FC236}">
                <a16:creationId xmlns:a16="http://schemas.microsoft.com/office/drawing/2014/main" id="{371C9D92-60A5-6D29-9F53-CD5593342443}"/>
              </a:ext>
            </a:extLst>
          </p:cNvPr>
          <p:cNvSpPr/>
          <p:nvPr/>
        </p:nvSpPr>
        <p:spPr>
          <a:xfrm>
            <a:off x="0" y="1"/>
            <a:ext cx="12192000" cy="2387488"/>
          </a:xfrm>
          <a:prstGeom prst="rect">
            <a:avLst/>
          </a:prstGeom>
          <a:solidFill>
            <a:schemeClr val="accent1">
              <a:lumMod val="60000"/>
              <a:lumOff val="40000"/>
            </a:schemeClr>
          </a:solidFill>
          <a:ln w="12700" cap="flat" cmpd="sng">
            <a:solidFill>
              <a:srgbClr val="D0CEC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6" name="Google Shape;87;p1">
            <a:extLst>
              <a:ext uri="{FF2B5EF4-FFF2-40B4-BE49-F238E27FC236}">
                <a16:creationId xmlns:a16="http://schemas.microsoft.com/office/drawing/2014/main" id="{0C7E5E04-D413-E8DB-9815-64C0C35B99F4}"/>
              </a:ext>
            </a:extLst>
          </p:cNvPr>
          <p:cNvPicPr preferRelativeResize="0"/>
          <p:nvPr/>
        </p:nvPicPr>
        <p:blipFill rotWithShape="1">
          <a:blip r:embed="rId3">
            <a:alphaModFix/>
          </a:blip>
          <a:srcRect/>
          <a:stretch/>
        </p:blipFill>
        <p:spPr>
          <a:xfrm>
            <a:off x="1558137" y="-672516"/>
            <a:ext cx="2979727" cy="3060004"/>
          </a:xfrm>
          <a:prstGeom prst="rect">
            <a:avLst/>
          </a:prstGeom>
          <a:noFill/>
          <a:ln>
            <a:noFill/>
          </a:ln>
        </p:spPr>
      </p:pic>
      <p:sp>
        <p:nvSpPr>
          <p:cNvPr id="8" name="CasellaDiTesto 7">
            <a:extLst>
              <a:ext uri="{FF2B5EF4-FFF2-40B4-BE49-F238E27FC236}">
                <a16:creationId xmlns:a16="http://schemas.microsoft.com/office/drawing/2014/main" id="{8C801A3E-A242-B482-5E1F-27BB30CE332B}"/>
              </a:ext>
            </a:extLst>
          </p:cNvPr>
          <p:cNvSpPr txBox="1"/>
          <p:nvPr/>
        </p:nvSpPr>
        <p:spPr>
          <a:xfrm>
            <a:off x="1708613" y="1292920"/>
            <a:ext cx="2829251" cy="246221"/>
          </a:xfrm>
          <a:prstGeom prst="rect">
            <a:avLst/>
          </a:prstGeom>
          <a:noFill/>
        </p:spPr>
        <p:txBody>
          <a:bodyPr wrap="square">
            <a:spAutoFit/>
          </a:bodyPr>
          <a:lstStyle/>
          <a:p>
            <a:pPr marL="0" marR="0" lvl="0" indent="0" algn="l" rtl="0">
              <a:spcBef>
                <a:spcPts val="0"/>
              </a:spcBef>
              <a:spcAft>
                <a:spcPts val="0"/>
              </a:spcAft>
              <a:buNone/>
            </a:pPr>
            <a:r>
              <a:rPr lang="it-IT" sz="1000" dirty="0">
                <a:solidFill>
                  <a:schemeClr val="dk1"/>
                </a:solidFill>
                <a:latin typeface="Calibri"/>
                <a:ea typeface="Calibri"/>
                <a:cs typeface="Calibri"/>
                <a:sym typeface="Calibri"/>
              </a:rPr>
              <a:t>Erasmus+ n. 2021-1-IT02-KA220-SCH-000032800</a:t>
            </a:r>
            <a:endParaRPr lang="it-IT" sz="1000" dirty="0"/>
          </a:p>
        </p:txBody>
      </p:sp>
      <p:pic>
        <p:nvPicPr>
          <p:cNvPr id="9" name="Google Shape;91;p1">
            <a:extLst>
              <a:ext uri="{FF2B5EF4-FFF2-40B4-BE49-F238E27FC236}">
                <a16:creationId xmlns:a16="http://schemas.microsoft.com/office/drawing/2014/main" id="{71BB8CDE-2C6A-F9A8-948A-450DA1A3662D}"/>
              </a:ext>
            </a:extLst>
          </p:cNvPr>
          <p:cNvPicPr preferRelativeResize="0"/>
          <p:nvPr/>
        </p:nvPicPr>
        <p:blipFill rotWithShape="1">
          <a:blip r:embed="rId4">
            <a:alphaModFix/>
          </a:blip>
          <a:srcRect/>
          <a:stretch/>
        </p:blipFill>
        <p:spPr>
          <a:xfrm>
            <a:off x="2159259" y="1570204"/>
            <a:ext cx="1827289" cy="440414"/>
          </a:xfrm>
          <a:prstGeom prst="rect">
            <a:avLst/>
          </a:prstGeom>
          <a:noFill/>
          <a:ln>
            <a:noFill/>
          </a:ln>
        </p:spPr>
      </p:pic>
      <p:sp>
        <p:nvSpPr>
          <p:cNvPr id="11" name="CasellaDiTesto 10">
            <a:extLst>
              <a:ext uri="{FF2B5EF4-FFF2-40B4-BE49-F238E27FC236}">
                <a16:creationId xmlns:a16="http://schemas.microsoft.com/office/drawing/2014/main" id="{D1E15870-78DD-3F27-27EA-FAD8EB2C9B7F}"/>
              </a:ext>
            </a:extLst>
          </p:cNvPr>
          <p:cNvSpPr txBox="1"/>
          <p:nvPr/>
        </p:nvSpPr>
        <p:spPr>
          <a:xfrm>
            <a:off x="5473700" y="469900"/>
            <a:ext cx="5749063" cy="1261884"/>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it-IT" sz="2800" b="1" dirty="0">
                <a:latin typeface="Arial Rounded MT Bold" panose="020F0704030504030204" pitchFamily="34" charset="0"/>
              </a:rPr>
              <a:t>EDULARP</a:t>
            </a:r>
          </a:p>
          <a:p>
            <a:pPr algn="ctr"/>
            <a:r>
              <a:rPr lang="it-IT" sz="4800" b="1" dirty="0">
                <a:latin typeface="Arial Rounded MT Bold" panose="020F0704030504030204" pitchFamily="34" charset="0"/>
              </a:rPr>
              <a:t>Film</a:t>
            </a:r>
            <a:r>
              <a:rPr lang="it-IT" sz="4400" b="1" dirty="0">
                <a:latin typeface="Arial Rounded MT Bold" panose="020F0704030504030204" pitchFamily="34" charset="0"/>
              </a:rPr>
              <a:t> </a:t>
            </a:r>
            <a:r>
              <a:rPr lang="it-IT" sz="2400" b="1" dirty="0">
                <a:latin typeface="Arial Rounded MT Bold" panose="020F0704030504030204" pitchFamily="34" charset="0"/>
              </a:rPr>
              <a:t>and</a:t>
            </a:r>
            <a:r>
              <a:rPr lang="it-IT" sz="4400" b="1" dirty="0">
                <a:latin typeface="Arial Rounded MT Bold" panose="020F0704030504030204" pitchFamily="34" charset="0"/>
              </a:rPr>
              <a:t> Water</a:t>
            </a:r>
          </a:p>
        </p:txBody>
      </p:sp>
      <p:pic>
        <p:nvPicPr>
          <p:cNvPr id="16" name="Imagen 15">
            <a:extLst>
              <a:ext uri="{FF2B5EF4-FFF2-40B4-BE49-F238E27FC236}">
                <a16:creationId xmlns:a16="http://schemas.microsoft.com/office/drawing/2014/main" id="{DD5B1394-F4CD-4038-95FA-B0BB6D956609}"/>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647848" y="4261673"/>
            <a:ext cx="1859648" cy="1046052"/>
          </a:xfrm>
          <a:prstGeom prst="rect">
            <a:avLst/>
          </a:prstGeom>
        </p:spPr>
      </p:pic>
      <p:pic>
        <p:nvPicPr>
          <p:cNvPr id="18" name="Imagen 17">
            <a:extLst>
              <a:ext uri="{FF2B5EF4-FFF2-40B4-BE49-F238E27FC236}">
                <a16:creationId xmlns:a16="http://schemas.microsoft.com/office/drawing/2014/main" id="{1AEC3F0D-9603-726D-0311-EA3326CE95D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4400" y="2661309"/>
            <a:ext cx="1326544" cy="1326544"/>
          </a:xfrm>
          <a:prstGeom prst="rect">
            <a:avLst/>
          </a:prstGeom>
        </p:spPr>
      </p:pic>
      <p:sp>
        <p:nvSpPr>
          <p:cNvPr id="7" name="CuadroTexto 6"/>
          <p:cNvSpPr txBox="1"/>
          <p:nvPr/>
        </p:nvSpPr>
        <p:spPr>
          <a:xfrm>
            <a:off x="3605868" y="2884890"/>
            <a:ext cx="10271392" cy="1015663"/>
          </a:xfrm>
          <a:prstGeom prst="rect">
            <a:avLst/>
          </a:prstGeom>
          <a:noFill/>
        </p:spPr>
        <p:txBody>
          <a:bodyPr wrap="square" rtlCol="0">
            <a:spAutoFit/>
          </a:bodyPr>
          <a:lstStyle/>
          <a:p>
            <a:r>
              <a:rPr lang="es-ES" sz="6000" dirty="0" smtClean="0">
                <a:latin typeface="A Love of Thunder" panose="02000503000000020004" pitchFamily="2" charset="0"/>
              </a:rPr>
              <a:t>ARTISTIC CONCEPT</a:t>
            </a:r>
            <a:endParaRPr lang="es-ES" sz="6000" dirty="0">
              <a:latin typeface="A Love of Thunder" panose="02000503000000020004" pitchFamily="2" charset="0"/>
            </a:endParaRPr>
          </a:p>
        </p:txBody>
      </p:sp>
      <p:pic>
        <p:nvPicPr>
          <p:cNvPr id="2" name="2C66IBBpWYs"/>
          <p:cNvPicPr>
            <a:picLocks noRot="1" noChangeAspect="1"/>
          </p:cNvPicPr>
          <p:nvPr>
            <a:videoFile r:link="rId1"/>
          </p:nvPr>
        </p:nvPicPr>
        <p:blipFill>
          <a:blip r:embed="rId7"/>
          <a:stretch>
            <a:fillRect/>
          </a:stretch>
        </p:blipFill>
        <p:spPr>
          <a:xfrm>
            <a:off x="5092700" y="3971844"/>
            <a:ext cx="4749800" cy="2671762"/>
          </a:xfrm>
          <a:prstGeom prst="rect">
            <a:avLst/>
          </a:prstGeom>
        </p:spPr>
      </p:pic>
    </p:spTree>
    <p:extLst>
      <p:ext uri="{BB962C8B-B14F-4D97-AF65-F5344CB8AC3E}">
        <p14:creationId xmlns:p14="http://schemas.microsoft.com/office/powerpoint/2010/main" val="21301000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87;p1">
            <a:extLst>
              <a:ext uri="{FF2B5EF4-FFF2-40B4-BE49-F238E27FC236}">
                <a16:creationId xmlns:a16="http://schemas.microsoft.com/office/drawing/2014/main" id="{228F5234-3280-BA1D-AB6D-16A99EFEBF1C}"/>
              </a:ext>
            </a:extLst>
          </p:cNvPr>
          <p:cNvPicPr preferRelativeResize="0"/>
          <p:nvPr/>
        </p:nvPicPr>
        <p:blipFill rotWithShape="1">
          <a:blip r:embed="rId2">
            <a:alphaModFix/>
          </a:blip>
          <a:srcRect/>
          <a:stretch/>
        </p:blipFill>
        <p:spPr>
          <a:xfrm>
            <a:off x="-316524" y="-503888"/>
            <a:ext cx="2372139" cy="2433831"/>
          </a:xfrm>
          <a:prstGeom prst="rect">
            <a:avLst/>
          </a:prstGeom>
          <a:noFill/>
          <a:ln>
            <a:noFill/>
          </a:ln>
        </p:spPr>
      </p:pic>
      <p:graphicFrame>
        <p:nvGraphicFramePr>
          <p:cNvPr id="3" name="Tabella 7">
            <a:extLst>
              <a:ext uri="{FF2B5EF4-FFF2-40B4-BE49-F238E27FC236}">
                <a16:creationId xmlns:a16="http://schemas.microsoft.com/office/drawing/2014/main" id="{D81A45DC-9430-62E9-99AC-1D123D7EB237}"/>
              </a:ext>
            </a:extLst>
          </p:cNvPr>
          <p:cNvGraphicFramePr>
            <a:graphicFrameLocks noGrp="1"/>
          </p:cNvGraphicFramePr>
          <p:nvPr>
            <p:extLst>
              <p:ext uri="{D42A27DB-BD31-4B8C-83A1-F6EECF244321}">
                <p14:modId xmlns:p14="http://schemas.microsoft.com/office/powerpoint/2010/main" val="2405065102"/>
              </p:ext>
            </p:extLst>
          </p:nvPr>
        </p:nvGraphicFramePr>
        <p:xfrm>
          <a:off x="1556484" y="1549471"/>
          <a:ext cx="8617820" cy="4434671"/>
        </p:xfrm>
        <a:graphic>
          <a:graphicData uri="http://schemas.openxmlformats.org/drawingml/2006/table">
            <a:tbl>
              <a:tblPr firstRow="1" bandRow="1">
                <a:tableStyleId>{5C22544A-7EE6-4342-B048-85BDC9FD1C3A}</a:tableStyleId>
              </a:tblPr>
              <a:tblGrid>
                <a:gridCol w="8617820">
                  <a:extLst>
                    <a:ext uri="{9D8B030D-6E8A-4147-A177-3AD203B41FA5}">
                      <a16:colId xmlns:a16="http://schemas.microsoft.com/office/drawing/2014/main" val="722434659"/>
                    </a:ext>
                  </a:extLst>
                </a:gridCol>
              </a:tblGrid>
              <a:tr h="4434671">
                <a:tc>
                  <a:txBody>
                    <a:bodyPr/>
                    <a:lstStyle/>
                    <a:p>
                      <a:pPr algn="just"/>
                      <a:r>
                        <a:rPr lang="en-US" sz="1400" b="0" dirty="0" smtClean="0">
                          <a:solidFill>
                            <a:schemeClr val="tx1"/>
                          </a:solidFill>
                          <a:latin typeface="Arial" panose="020B0604020202020204" pitchFamily="34" charset="0"/>
                          <a:cs typeface="Arial" panose="020B0604020202020204" pitchFamily="34" charset="0"/>
                        </a:rPr>
                        <a:t>Water since ancient times has represented the subsistence of life and eternal youth. In Granada, water is linked to Muslim history and culture or, what is the same, to the very DNA of the city.</a:t>
                      </a:r>
                    </a:p>
                    <a:p>
                      <a:pPr algn="just"/>
                      <a:endParaRPr lang="en-US" sz="1400" b="0" dirty="0" smtClean="0">
                        <a:solidFill>
                          <a:schemeClr val="tx1"/>
                        </a:solidFill>
                        <a:latin typeface="Arial" panose="020B0604020202020204" pitchFamily="34" charset="0"/>
                        <a:cs typeface="Arial" panose="020B0604020202020204" pitchFamily="34" charset="0"/>
                      </a:endParaRPr>
                    </a:p>
                    <a:p>
                      <a:pPr algn="just"/>
                      <a:r>
                        <a:rPr lang="en-US" sz="1400" b="0" dirty="0" smtClean="0">
                          <a:solidFill>
                            <a:schemeClr val="tx1"/>
                          </a:solidFill>
                          <a:latin typeface="Arial" panose="020B0604020202020204" pitchFamily="34" charset="0"/>
                          <a:cs typeface="Arial" panose="020B0604020202020204" pitchFamily="34" charset="0"/>
                        </a:rPr>
                        <a:t>Water, in addition to being a source of </a:t>
                      </a:r>
                      <a:r>
                        <a:rPr lang="en-US" sz="1400" b="1" dirty="0" smtClean="0">
                          <a:solidFill>
                            <a:schemeClr val="tx1"/>
                          </a:solidFill>
                          <a:latin typeface="Arial" panose="020B0604020202020204" pitchFamily="34" charset="0"/>
                          <a:cs typeface="Arial" panose="020B0604020202020204" pitchFamily="34" charset="0"/>
                        </a:rPr>
                        <a:t>life, calm and health</a:t>
                      </a:r>
                      <a:r>
                        <a:rPr lang="en-US" sz="1400" b="0" dirty="0" smtClean="0">
                          <a:solidFill>
                            <a:schemeClr val="tx1"/>
                          </a:solidFill>
                          <a:latin typeface="Arial" panose="020B0604020202020204" pitchFamily="34" charset="0"/>
                          <a:cs typeface="Arial" panose="020B0604020202020204" pitchFamily="34" charset="0"/>
                        </a:rPr>
                        <a:t>, turned into a </a:t>
                      </a:r>
                      <a:r>
                        <a:rPr lang="en-US" sz="1400" b="1" i="0" dirty="0" smtClean="0">
                          <a:solidFill>
                            <a:schemeClr val="tx1"/>
                          </a:solidFill>
                          <a:latin typeface="Arial" panose="020B0604020202020204" pitchFamily="34" charset="0"/>
                          <a:cs typeface="Arial" panose="020B0604020202020204" pitchFamily="34" charset="0"/>
                        </a:rPr>
                        <a:t>mirror</a:t>
                      </a:r>
                      <a:r>
                        <a:rPr lang="en-US" sz="1400" b="0" dirty="0" smtClean="0">
                          <a:solidFill>
                            <a:schemeClr val="tx1"/>
                          </a:solidFill>
                          <a:latin typeface="Arial" panose="020B0604020202020204" pitchFamily="34" charset="0"/>
                          <a:cs typeface="Arial" panose="020B0604020202020204" pitchFamily="34" charset="0"/>
                        </a:rPr>
                        <a:t> capable of reflecting and multiplying the decoration in the Muslim Granada Las Vegas. United to the light, incremental the dynamism of its urban center and original incomparable mystical compositions.</a:t>
                      </a:r>
                    </a:p>
                    <a:p>
                      <a:pPr algn="just"/>
                      <a:endParaRPr lang="en-US" sz="1400" b="0" dirty="0" smtClean="0">
                        <a:solidFill>
                          <a:schemeClr val="tx1"/>
                        </a:solidFill>
                        <a:latin typeface="Arial" panose="020B0604020202020204" pitchFamily="34" charset="0"/>
                        <a:cs typeface="Arial" panose="020B0604020202020204" pitchFamily="34" charset="0"/>
                      </a:endParaRPr>
                    </a:p>
                    <a:p>
                      <a:pPr algn="just"/>
                      <a:endParaRPr lang="en-US" sz="1400" b="0" dirty="0" smtClean="0">
                        <a:solidFill>
                          <a:schemeClr val="tx1"/>
                        </a:solidFill>
                        <a:latin typeface="Arial" panose="020B0604020202020204" pitchFamily="34" charset="0"/>
                        <a:cs typeface="Arial" panose="020B0604020202020204" pitchFamily="34" charset="0"/>
                      </a:endParaRPr>
                    </a:p>
                    <a:p>
                      <a:pPr algn="just"/>
                      <a:endParaRPr lang="en-US" sz="1400" b="0" dirty="0" smtClean="0">
                        <a:solidFill>
                          <a:schemeClr val="tx1"/>
                        </a:solidFill>
                        <a:latin typeface="Arial" panose="020B0604020202020204" pitchFamily="34" charset="0"/>
                        <a:cs typeface="Arial" panose="020B0604020202020204" pitchFamily="34" charset="0"/>
                      </a:endParaRPr>
                    </a:p>
                    <a:p>
                      <a:pPr algn="just"/>
                      <a:endParaRPr lang="it-IT" sz="1400" b="0" dirty="0">
                        <a:solidFill>
                          <a:schemeClr val="tx1"/>
                        </a:solidFill>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1078247702"/>
                  </a:ext>
                </a:extLst>
              </a:tr>
            </a:tbl>
          </a:graphicData>
        </a:graphic>
      </p:graphicFrame>
      <p:sp>
        <p:nvSpPr>
          <p:cNvPr id="2" name="Rectángulo 1"/>
          <p:cNvSpPr/>
          <p:nvPr/>
        </p:nvSpPr>
        <p:spPr>
          <a:xfrm>
            <a:off x="2288680" y="492359"/>
            <a:ext cx="6521081" cy="923330"/>
          </a:xfrm>
          <a:prstGeom prst="rect">
            <a:avLst/>
          </a:prstGeom>
          <a:noFill/>
        </p:spPr>
        <p:txBody>
          <a:bodyPr wrap="none" lIns="91440" tIns="45720" rIns="91440" bIns="45720">
            <a:spAutoFit/>
          </a:bodyPr>
          <a:lstStyle/>
          <a:p>
            <a:pPr algn="ctr"/>
            <a:r>
              <a:rPr lang="es-ES" sz="54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ART. WATER. HUMAN </a:t>
            </a:r>
            <a:endParaRPr lang="es-E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
        <p:nvSpPr>
          <p:cNvPr id="7" name="AutoShape 2" descr="Patio de los Arryanes de la Alhambr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8" name="Imagen 7"/>
          <p:cNvPicPr>
            <a:picLocks noChangeAspect="1"/>
          </p:cNvPicPr>
          <p:nvPr/>
        </p:nvPicPr>
        <p:blipFill>
          <a:blip r:embed="rId3"/>
          <a:stretch>
            <a:fillRect/>
          </a:stretch>
        </p:blipFill>
        <p:spPr>
          <a:xfrm>
            <a:off x="6705600" y="3078710"/>
            <a:ext cx="5047890" cy="3039214"/>
          </a:xfrm>
          <a:prstGeom prst="rect">
            <a:avLst/>
          </a:prstGeom>
          <a:ln>
            <a:noFill/>
          </a:ln>
          <a:effectLst>
            <a:outerShdw blurRad="292100" dist="139700" dir="2700000" algn="tl" rotWithShape="0">
              <a:srgbClr val="333333">
                <a:alpha val="65000"/>
              </a:srgbClr>
            </a:outerShdw>
          </a:effectLst>
        </p:spPr>
      </p:pic>
      <p:pic>
        <p:nvPicPr>
          <p:cNvPr id="10" name="Imagen 9"/>
          <p:cNvPicPr>
            <a:picLocks noChangeAspect="1"/>
          </p:cNvPicPr>
          <p:nvPr/>
        </p:nvPicPr>
        <p:blipFill>
          <a:blip r:embed="rId4"/>
          <a:stretch>
            <a:fillRect/>
          </a:stretch>
        </p:blipFill>
        <p:spPr>
          <a:xfrm>
            <a:off x="1556484" y="3078710"/>
            <a:ext cx="4358260" cy="301849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655285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87;p1">
            <a:extLst>
              <a:ext uri="{FF2B5EF4-FFF2-40B4-BE49-F238E27FC236}">
                <a16:creationId xmlns:a16="http://schemas.microsoft.com/office/drawing/2014/main" id="{228F5234-3280-BA1D-AB6D-16A99EFEBF1C}"/>
              </a:ext>
            </a:extLst>
          </p:cNvPr>
          <p:cNvPicPr preferRelativeResize="0"/>
          <p:nvPr/>
        </p:nvPicPr>
        <p:blipFill rotWithShape="1">
          <a:blip r:embed="rId2">
            <a:alphaModFix/>
          </a:blip>
          <a:srcRect/>
          <a:stretch/>
        </p:blipFill>
        <p:spPr>
          <a:xfrm>
            <a:off x="-316524" y="-503888"/>
            <a:ext cx="2372139" cy="2433831"/>
          </a:xfrm>
          <a:prstGeom prst="rect">
            <a:avLst/>
          </a:prstGeom>
          <a:noFill/>
          <a:ln>
            <a:noFill/>
          </a:ln>
        </p:spPr>
      </p:pic>
      <p:graphicFrame>
        <p:nvGraphicFramePr>
          <p:cNvPr id="3" name="Tabella 7">
            <a:extLst>
              <a:ext uri="{FF2B5EF4-FFF2-40B4-BE49-F238E27FC236}">
                <a16:creationId xmlns:a16="http://schemas.microsoft.com/office/drawing/2014/main" id="{D81A45DC-9430-62E9-99AC-1D123D7EB237}"/>
              </a:ext>
            </a:extLst>
          </p:cNvPr>
          <p:cNvGraphicFramePr>
            <a:graphicFrameLocks noGrp="1"/>
          </p:cNvGraphicFramePr>
          <p:nvPr>
            <p:extLst>
              <p:ext uri="{D42A27DB-BD31-4B8C-83A1-F6EECF244321}">
                <p14:modId xmlns:p14="http://schemas.microsoft.com/office/powerpoint/2010/main" val="214361900"/>
              </p:ext>
            </p:extLst>
          </p:nvPr>
        </p:nvGraphicFramePr>
        <p:xfrm>
          <a:off x="2299455" y="1255775"/>
          <a:ext cx="5893569" cy="4541520"/>
        </p:xfrm>
        <a:graphic>
          <a:graphicData uri="http://schemas.openxmlformats.org/drawingml/2006/table">
            <a:tbl>
              <a:tblPr firstRow="1" bandRow="1">
                <a:tableStyleId>{5C22544A-7EE6-4342-B048-85BDC9FD1C3A}</a:tableStyleId>
              </a:tblPr>
              <a:tblGrid>
                <a:gridCol w="5893569">
                  <a:extLst>
                    <a:ext uri="{9D8B030D-6E8A-4147-A177-3AD203B41FA5}">
                      <a16:colId xmlns:a16="http://schemas.microsoft.com/office/drawing/2014/main" val="722434659"/>
                    </a:ext>
                  </a:extLst>
                </a:gridCol>
              </a:tblGrid>
              <a:tr h="4367783">
                <a:tc>
                  <a:txBody>
                    <a:bodyPr/>
                    <a:lstStyle/>
                    <a:p>
                      <a:pPr algn="just"/>
                      <a:endParaRPr lang="it-IT" sz="1800" b="1" dirty="0">
                        <a:solidFill>
                          <a:schemeClr val="tx1"/>
                        </a:solidFill>
                        <a:latin typeface="Bahnschrift" panose="020B0502040204020203" pitchFamily="34" charset="0"/>
                      </a:endParaRPr>
                    </a:p>
                    <a:p>
                      <a:pPr algn="just"/>
                      <a:r>
                        <a:rPr lang="en-US" sz="1800" b="1" dirty="0" smtClean="0">
                          <a:solidFill>
                            <a:schemeClr val="tx1"/>
                          </a:solidFill>
                          <a:latin typeface="Bahnschrift" panose="020B0502040204020203" pitchFamily="34" charset="0"/>
                          <a:cs typeface="Arial" panose="020B0604020202020204" pitchFamily="34" charset="0"/>
                        </a:rPr>
                        <a:t>Let's look at the time of creating in the</a:t>
                      </a:r>
                      <a:r>
                        <a:rPr lang="en-US" sz="1800" b="1" baseline="0" dirty="0" smtClean="0">
                          <a:solidFill>
                            <a:schemeClr val="tx1"/>
                          </a:solidFill>
                          <a:latin typeface="Bahnschrift" panose="020B0502040204020203" pitchFamily="34" charset="0"/>
                          <a:cs typeface="Arial" panose="020B0604020202020204" pitchFamily="34" charset="0"/>
                        </a:rPr>
                        <a:t> most important </a:t>
                      </a:r>
                      <a:r>
                        <a:rPr lang="en-US" sz="1800" b="1" dirty="0" smtClean="0">
                          <a:solidFill>
                            <a:schemeClr val="tx1"/>
                          </a:solidFill>
                          <a:latin typeface="Bahnschrift" panose="020B0502040204020203" pitchFamily="34" charset="0"/>
                          <a:cs typeface="Arial" panose="020B0604020202020204" pitchFamily="34" charset="0"/>
                        </a:rPr>
                        <a:t>structures on the water: </a:t>
                      </a:r>
                      <a:endParaRPr lang="it-IT" sz="1800" b="1" dirty="0">
                        <a:solidFill>
                          <a:schemeClr val="tx1"/>
                        </a:solidFill>
                        <a:latin typeface="Bahnschrift" panose="020B0502040204020203" pitchFamily="34" charset="0"/>
                        <a:cs typeface="Arial" panose="020B0604020202020204" pitchFamily="34" charset="0"/>
                      </a:endParaRPr>
                    </a:p>
                    <a:p>
                      <a:pPr algn="just"/>
                      <a:endParaRPr lang="it-IT" sz="1400" b="0" dirty="0">
                        <a:solidFill>
                          <a:schemeClr val="tx1"/>
                        </a:solidFill>
                        <a:latin typeface="Arial" panose="020B0604020202020204" pitchFamily="34" charset="0"/>
                        <a:cs typeface="Arial" panose="020B0604020202020204" pitchFamily="34" charset="0"/>
                      </a:endParaRPr>
                    </a:p>
                    <a:p>
                      <a:pPr lvl="1" algn="just"/>
                      <a:r>
                        <a:rPr lang="it-IT" sz="1400" b="1" dirty="0" smtClean="0">
                          <a:solidFill>
                            <a:schemeClr val="tx1"/>
                          </a:solidFill>
                          <a:latin typeface="Arial" panose="020B0604020202020204" pitchFamily="34" charset="0"/>
                          <a:cs typeface="Arial" panose="020B0604020202020204" pitchFamily="34" charset="0"/>
                        </a:rPr>
                        <a:t>ALJIBE: </a:t>
                      </a:r>
                      <a:r>
                        <a:rPr lang="en-US" sz="1400" b="0" dirty="0" smtClean="0">
                          <a:solidFill>
                            <a:schemeClr val="tx1"/>
                          </a:solidFill>
                          <a:latin typeface="Arial" panose="020B0604020202020204" pitchFamily="34" charset="0"/>
                          <a:cs typeface="Arial" panose="020B0604020202020204" pitchFamily="34" charset="0"/>
                        </a:rPr>
                        <a:t>Built during the Arab domination of Granada, these structures were used to store and supply water to the city. Without these cisterns the settlement of the population on the hill would not have been possible</a:t>
                      </a:r>
                      <a:endParaRPr lang="it-IT" sz="1400" b="0" dirty="0">
                        <a:solidFill>
                          <a:schemeClr val="tx1"/>
                        </a:solidFill>
                        <a:latin typeface="Arial" panose="020B0604020202020204" pitchFamily="34" charset="0"/>
                        <a:cs typeface="Arial" panose="020B0604020202020204" pitchFamily="34" charset="0"/>
                      </a:endParaRPr>
                    </a:p>
                    <a:p>
                      <a:pPr algn="just"/>
                      <a:endParaRPr lang="it-IT" sz="1400" b="0" dirty="0">
                        <a:solidFill>
                          <a:schemeClr val="tx1"/>
                        </a:solidFill>
                        <a:latin typeface="Arial" panose="020B0604020202020204" pitchFamily="34" charset="0"/>
                        <a:cs typeface="Arial" panose="020B0604020202020204" pitchFamily="34" charset="0"/>
                      </a:endParaRPr>
                    </a:p>
                    <a:p>
                      <a:pPr lvl="1" algn="just"/>
                      <a:r>
                        <a:rPr lang="it-IT" sz="1400" b="1" dirty="0" smtClean="0">
                          <a:solidFill>
                            <a:schemeClr val="tx1"/>
                          </a:solidFill>
                          <a:latin typeface="Arial" panose="020B0604020202020204" pitchFamily="34" charset="0"/>
                          <a:cs typeface="Arial" panose="020B0604020202020204" pitchFamily="34" charset="0"/>
                        </a:rPr>
                        <a:t>FUENTE/ALBERCA/PILAR:</a:t>
                      </a:r>
                      <a:r>
                        <a:rPr lang="it-IT" sz="1400" b="1" baseline="0" dirty="0" smtClean="0">
                          <a:solidFill>
                            <a:schemeClr val="tx1"/>
                          </a:solidFill>
                          <a:latin typeface="Arial" panose="020B0604020202020204" pitchFamily="34" charset="0"/>
                          <a:cs typeface="Arial" panose="020B0604020202020204" pitchFamily="34" charset="0"/>
                        </a:rPr>
                        <a:t> </a:t>
                      </a:r>
                      <a:r>
                        <a:rPr lang="en-US" sz="1400" b="0" dirty="0" smtClean="0">
                          <a:solidFill>
                            <a:schemeClr val="tx1"/>
                          </a:solidFill>
                          <a:latin typeface="Arial" panose="020B0604020202020204" pitchFamily="34" charset="0"/>
                          <a:cs typeface="Arial" panose="020B0604020202020204" pitchFamily="34" charset="0"/>
                        </a:rPr>
                        <a:t>all the water was used and pampered like a treasure. In fact, it was not enough for the </a:t>
                      </a:r>
                      <a:r>
                        <a:rPr lang="en-US" sz="1400" b="0" dirty="0" err="1" smtClean="0">
                          <a:solidFill>
                            <a:schemeClr val="tx1"/>
                          </a:solidFill>
                          <a:latin typeface="Arial" panose="020B0604020202020204" pitchFamily="34" charset="0"/>
                          <a:cs typeface="Arial" panose="020B0604020202020204" pitchFamily="34" charset="0"/>
                        </a:rPr>
                        <a:t>Nazaríes</a:t>
                      </a:r>
                      <a:r>
                        <a:rPr lang="en-US" sz="1400" b="0" dirty="0" smtClean="0">
                          <a:solidFill>
                            <a:schemeClr val="tx1"/>
                          </a:solidFill>
                          <a:latin typeface="Arial" panose="020B0604020202020204" pitchFamily="34" charset="0"/>
                          <a:cs typeface="Arial" panose="020B0604020202020204" pitchFamily="34" charset="0"/>
                        </a:rPr>
                        <a:t> to build fountains in the courtyards and gardens, but they also moved the water inside the main rooms, through gutters through which water ran whispering and calm.</a:t>
                      </a:r>
                      <a:endParaRPr lang="it-IT" sz="1400" b="0" dirty="0">
                        <a:solidFill>
                          <a:schemeClr val="tx1"/>
                        </a:solidFill>
                        <a:latin typeface="Arial" panose="020B0604020202020204" pitchFamily="34" charset="0"/>
                        <a:cs typeface="Arial" panose="020B0604020202020204" pitchFamily="34" charset="0"/>
                      </a:endParaRPr>
                    </a:p>
                    <a:p>
                      <a:pPr algn="just"/>
                      <a:endParaRPr lang="it-IT" sz="1400" b="0" dirty="0">
                        <a:solidFill>
                          <a:schemeClr val="tx1"/>
                        </a:solidFill>
                        <a:latin typeface="Arial" panose="020B0604020202020204" pitchFamily="34" charset="0"/>
                        <a:cs typeface="Arial" panose="020B0604020202020204" pitchFamily="34" charset="0"/>
                      </a:endParaRPr>
                    </a:p>
                    <a:p>
                      <a:pPr lvl="1" algn="just"/>
                      <a:r>
                        <a:rPr lang="it-IT" sz="1400" b="1" dirty="0" smtClean="0">
                          <a:solidFill>
                            <a:schemeClr val="tx1"/>
                          </a:solidFill>
                          <a:latin typeface="Arial" panose="020B0604020202020204" pitchFamily="34" charset="0"/>
                          <a:cs typeface="Arial" panose="020B0604020202020204" pitchFamily="34" charset="0"/>
                        </a:rPr>
                        <a:t>BAÑO</a:t>
                      </a:r>
                      <a:r>
                        <a:rPr lang="it-IT" sz="1400" b="0" dirty="0" smtClean="0">
                          <a:solidFill>
                            <a:schemeClr val="tx1"/>
                          </a:solidFill>
                          <a:latin typeface="Arial" panose="020B0604020202020204" pitchFamily="34" charset="0"/>
                          <a:cs typeface="Arial" panose="020B0604020202020204" pitchFamily="34" charset="0"/>
                        </a:rPr>
                        <a:t>:</a:t>
                      </a:r>
                      <a:r>
                        <a:rPr lang="en-US" sz="1400" b="0" dirty="0" smtClean="0">
                          <a:solidFill>
                            <a:schemeClr val="tx1"/>
                          </a:solidFill>
                          <a:latin typeface="Arial" panose="020B0604020202020204" pitchFamily="34" charset="0"/>
                          <a:cs typeface="Arial" panose="020B0604020202020204" pitchFamily="34" charset="0"/>
                        </a:rPr>
                        <a:t>meeting places of the whole </a:t>
                      </a:r>
                      <a:r>
                        <a:rPr lang="en-US" sz="1400" b="0" dirty="0" err="1" smtClean="0">
                          <a:solidFill>
                            <a:schemeClr val="tx1"/>
                          </a:solidFill>
                          <a:latin typeface="Arial" panose="020B0604020202020204" pitchFamily="34" charset="0"/>
                          <a:cs typeface="Arial" panose="020B0604020202020204" pitchFamily="34" charset="0"/>
                        </a:rPr>
                        <a:t>society.In</a:t>
                      </a:r>
                      <a:r>
                        <a:rPr lang="en-US" sz="1400" b="0" dirty="0" smtClean="0">
                          <a:solidFill>
                            <a:schemeClr val="tx1"/>
                          </a:solidFill>
                          <a:latin typeface="Arial" panose="020B0604020202020204" pitchFamily="34" charset="0"/>
                          <a:cs typeface="Arial" panose="020B0604020202020204" pitchFamily="34" charset="0"/>
                        </a:rPr>
                        <a:t> addition to being the center of social relationships, they were used for rest or relaxation and also covered religious needs when performing purification rituals</a:t>
                      </a:r>
                      <a:endParaRPr lang="it-IT" sz="1400" b="0" dirty="0"/>
                    </a:p>
                    <a:p>
                      <a:pPr algn="just"/>
                      <a:endParaRPr lang="it-IT" sz="1400" b="0" dirty="0"/>
                    </a:p>
                  </a:txBody>
                  <a:tcPr>
                    <a:solidFill>
                      <a:schemeClr val="accent6">
                        <a:lumMod val="40000"/>
                        <a:lumOff val="60000"/>
                      </a:schemeClr>
                    </a:solidFill>
                  </a:tcPr>
                </a:tc>
                <a:extLst>
                  <a:ext uri="{0D108BD9-81ED-4DB2-BD59-A6C34878D82A}">
                    <a16:rowId xmlns:a16="http://schemas.microsoft.com/office/drawing/2014/main" val="1078247702"/>
                  </a:ext>
                </a:extLst>
              </a:tr>
            </a:tbl>
          </a:graphicData>
        </a:graphic>
      </p:graphicFrame>
      <p:pic>
        <p:nvPicPr>
          <p:cNvPr id="2" name="Imagen 1"/>
          <p:cNvPicPr>
            <a:picLocks noChangeAspect="1"/>
          </p:cNvPicPr>
          <p:nvPr/>
        </p:nvPicPr>
        <p:blipFill>
          <a:blip r:embed="rId3"/>
          <a:stretch>
            <a:fillRect/>
          </a:stretch>
        </p:blipFill>
        <p:spPr>
          <a:xfrm>
            <a:off x="8436864" y="1889525"/>
            <a:ext cx="2400504" cy="2400504"/>
          </a:xfrm>
          <a:prstGeom prst="rect">
            <a:avLst/>
          </a:prstGeom>
          <a:ln>
            <a:noFill/>
          </a:ln>
          <a:effectLst>
            <a:outerShdw blurRad="292100" dist="139700" dir="2700000" algn="tl" rotWithShape="0">
              <a:srgbClr val="333333">
                <a:alpha val="65000"/>
              </a:srgbClr>
            </a:outerShdw>
          </a:effectLst>
        </p:spPr>
      </p:pic>
      <p:pic>
        <p:nvPicPr>
          <p:cNvPr id="7" name="Imagen 6"/>
          <p:cNvPicPr>
            <a:picLocks noChangeAspect="1"/>
          </p:cNvPicPr>
          <p:nvPr/>
        </p:nvPicPr>
        <p:blipFill>
          <a:blip r:embed="rId4"/>
          <a:stretch>
            <a:fillRect/>
          </a:stretch>
        </p:blipFill>
        <p:spPr>
          <a:xfrm>
            <a:off x="8436864" y="4838890"/>
            <a:ext cx="2743200" cy="1666875"/>
          </a:xfrm>
          <a:prstGeom prst="rect">
            <a:avLst/>
          </a:prstGeom>
        </p:spPr>
      </p:pic>
      <p:sp>
        <p:nvSpPr>
          <p:cNvPr id="8" name="Rectángulo 7"/>
          <p:cNvSpPr/>
          <p:nvPr/>
        </p:nvSpPr>
        <p:spPr>
          <a:xfrm>
            <a:off x="5596128" y="469523"/>
            <a:ext cx="5681472" cy="646331"/>
          </a:xfrm>
          <a:prstGeom prst="rect">
            <a:avLst/>
          </a:prstGeom>
        </p:spPr>
        <p:txBody>
          <a:bodyPr wrap="square">
            <a:spAutoFit/>
          </a:bodyPr>
          <a:lstStyle/>
          <a:p>
            <a:r>
              <a:rPr lang="es-ES" sz="1200" i="1" dirty="0">
                <a:solidFill>
                  <a:schemeClr val="bg2">
                    <a:lumMod val="50000"/>
                  </a:schemeClr>
                </a:solidFill>
              </a:rPr>
              <a:t>"</a:t>
            </a:r>
            <a:r>
              <a:rPr lang="es-ES" sz="1200" i="1" dirty="0" err="1">
                <a:solidFill>
                  <a:schemeClr val="bg2">
                    <a:lumMod val="50000"/>
                  </a:schemeClr>
                </a:solidFill>
              </a:rPr>
              <a:t>God</a:t>
            </a:r>
            <a:r>
              <a:rPr lang="es-ES" sz="1200" i="1" dirty="0">
                <a:solidFill>
                  <a:schemeClr val="bg2">
                    <a:lumMod val="50000"/>
                  </a:schemeClr>
                </a:solidFill>
              </a:rPr>
              <a:t> spread </a:t>
            </a:r>
            <a:r>
              <a:rPr lang="es-ES" sz="1200" i="1" dirty="0" err="1">
                <a:solidFill>
                  <a:schemeClr val="bg2">
                    <a:lumMod val="50000"/>
                  </a:schemeClr>
                </a:solidFill>
              </a:rPr>
              <a:t>the</a:t>
            </a:r>
            <a:r>
              <a:rPr lang="es-ES" sz="1200" i="1" dirty="0">
                <a:solidFill>
                  <a:schemeClr val="bg2">
                    <a:lumMod val="50000"/>
                  </a:schemeClr>
                </a:solidFill>
              </a:rPr>
              <a:t> </a:t>
            </a:r>
            <a:r>
              <a:rPr lang="es-ES" sz="1200" i="1" dirty="0" err="1">
                <a:solidFill>
                  <a:schemeClr val="bg2">
                    <a:lumMod val="50000"/>
                  </a:schemeClr>
                </a:solidFill>
              </a:rPr>
              <a:t>waters</a:t>
            </a:r>
            <a:r>
              <a:rPr lang="es-ES" sz="1200" i="1" dirty="0">
                <a:solidFill>
                  <a:schemeClr val="bg2">
                    <a:lumMod val="50000"/>
                  </a:schemeClr>
                </a:solidFill>
              </a:rPr>
              <a:t> </a:t>
            </a:r>
            <a:r>
              <a:rPr lang="es-ES" sz="1200" i="1" dirty="0" err="1">
                <a:solidFill>
                  <a:schemeClr val="bg2">
                    <a:lumMod val="50000"/>
                  </a:schemeClr>
                </a:solidFill>
              </a:rPr>
              <a:t>over</a:t>
            </a:r>
            <a:r>
              <a:rPr lang="es-ES" sz="1200" i="1" dirty="0">
                <a:solidFill>
                  <a:schemeClr val="bg2">
                    <a:lumMod val="50000"/>
                  </a:schemeClr>
                </a:solidFill>
              </a:rPr>
              <a:t> </a:t>
            </a:r>
            <a:r>
              <a:rPr lang="es-ES" sz="1200" i="1" dirty="0" err="1">
                <a:solidFill>
                  <a:schemeClr val="bg2">
                    <a:lumMod val="50000"/>
                  </a:schemeClr>
                </a:solidFill>
              </a:rPr>
              <a:t>the</a:t>
            </a:r>
            <a:r>
              <a:rPr lang="es-ES" sz="1200" i="1" dirty="0">
                <a:solidFill>
                  <a:schemeClr val="bg2">
                    <a:lumMod val="50000"/>
                  </a:schemeClr>
                </a:solidFill>
              </a:rPr>
              <a:t> </a:t>
            </a:r>
            <a:r>
              <a:rPr lang="es-ES" sz="1200" i="1" dirty="0" err="1">
                <a:solidFill>
                  <a:schemeClr val="bg2">
                    <a:lumMod val="50000"/>
                  </a:schemeClr>
                </a:solidFill>
              </a:rPr>
              <a:t>earth</a:t>
            </a:r>
            <a:r>
              <a:rPr lang="es-ES" sz="1200" i="1" dirty="0">
                <a:solidFill>
                  <a:schemeClr val="bg2">
                    <a:lumMod val="50000"/>
                  </a:schemeClr>
                </a:solidFill>
              </a:rPr>
              <a:t> so </a:t>
            </a:r>
            <a:r>
              <a:rPr lang="es-ES" sz="1200" i="1" dirty="0" err="1">
                <a:solidFill>
                  <a:schemeClr val="bg2">
                    <a:lumMod val="50000"/>
                  </a:schemeClr>
                </a:solidFill>
              </a:rPr>
              <a:t>that</a:t>
            </a:r>
            <a:r>
              <a:rPr lang="es-ES" sz="1200" i="1" dirty="0">
                <a:solidFill>
                  <a:schemeClr val="bg2">
                    <a:lumMod val="50000"/>
                  </a:schemeClr>
                </a:solidFill>
              </a:rPr>
              <a:t> </a:t>
            </a:r>
            <a:r>
              <a:rPr lang="es-ES" sz="1200" i="1" dirty="0" err="1">
                <a:solidFill>
                  <a:schemeClr val="bg2">
                    <a:lumMod val="50000"/>
                  </a:schemeClr>
                </a:solidFill>
              </a:rPr>
              <a:t>people</a:t>
            </a:r>
            <a:r>
              <a:rPr lang="es-ES" sz="1200" i="1" dirty="0">
                <a:solidFill>
                  <a:schemeClr val="bg2">
                    <a:lumMod val="50000"/>
                  </a:schemeClr>
                </a:solidFill>
              </a:rPr>
              <a:t> </a:t>
            </a:r>
            <a:r>
              <a:rPr lang="es-ES" sz="1200" i="1" dirty="0" err="1">
                <a:solidFill>
                  <a:schemeClr val="bg2">
                    <a:lumMod val="50000"/>
                  </a:schemeClr>
                </a:solidFill>
              </a:rPr>
              <a:t>could</a:t>
            </a:r>
            <a:r>
              <a:rPr lang="es-ES" sz="1200" i="1" dirty="0">
                <a:solidFill>
                  <a:schemeClr val="bg2">
                    <a:lumMod val="50000"/>
                  </a:schemeClr>
                </a:solidFill>
              </a:rPr>
              <a:t> be </a:t>
            </a:r>
            <a:r>
              <a:rPr lang="es-ES" sz="1200" i="1" dirty="0" err="1">
                <a:solidFill>
                  <a:schemeClr val="bg2">
                    <a:lumMod val="50000"/>
                  </a:schemeClr>
                </a:solidFill>
              </a:rPr>
              <a:t>purified</a:t>
            </a:r>
            <a:r>
              <a:rPr lang="es-ES" sz="1200" i="1" dirty="0">
                <a:solidFill>
                  <a:schemeClr val="bg2">
                    <a:lumMod val="50000"/>
                  </a:schemeClr>
                </a:solidFill>
              </a:rPr>
              <a:t>. </a:t>
            </a:r>
            <a:r>
              <a:rPr lang="es-ES" sz="1200" i="1" dirty="0" err="1">
                <a:solidFill>
                  <a:schemeClr val="bg2">
                    <a:lumMod val="50000"/>
                  </a:schemeClr>
                </a:solidFill>
              </a:rPr>
              <a:t>The</a:t>
            </a:r>
            <a:r>
              <a:rPr lang="es-ES" sz="1200" i="1" dirty="0">
                <a:solidFill>
                  <a:schemeClr val="bg2">
                    <a:lumMod val="50000"/>
                  </a:schemeClr>
                </a:solidFill>
              </a:rPr>
              <a:t> </a:t>
            </a:r>
            <a:r>
              <a:rPr lang="es-ES" sz="1200" i="1" dirty="0" err="1">
                <a:solidFill>
                  <a:schemeClr val="bg2">
                    <a:lumMod val="50000"/>
                  </a:schemeClr>
                </a:solidFill>
              </a:rPr>
              <a:t>bathroom</a:t>
            </a:r>
            <a:r>
              <a:rPr lang="es-ES" sz="1200" i="1" dirty="0">
                <a:solidFill>
                  <a:schemeClr val="bg2">
                    <a:lumMod val="50000"/>
                  </a:schemeClr>
                </a:solidFill>
              </a:rPr>
              <a:t> </a:t>
            </a:r>
            <a:r>
              <a:rPr lang="es-ES" sz="1200" i="1" dirty="0" err="1">
                <a:solidFill>
                  <a:schemeClr val="bg2">
                    <a:lumMod val="50000"/>
                  </a:schemeClr>
                </a:solidFill>
              </a:rPr>
              <a:t>is</a:t>
            </a:r>
            <a:r>
              <a:rPr lang="es-ES" sz="1200" i="1" dirty="0">
                <a:solidFill>
                  <a:schemeClr val="bg2">
                    <a:lumMod val="50000"/>
                  </a:schemeClr>
                </a:solidFill>
              </a:rPr>
              <a:t> </a:t>
            </a:r>
            <a:r>
              <a:rPr lang="es-ES" sz="1200" i="1" dirty="0" err="1">
                <a:solidFill>
                  <a:schemeClr val="bg2">
                    <a:lumMod val="50000"/>
                  </a:schemeClr>
                </a:solidFill>
              </a:rPr>
              <a:t>healthy</a:t>
            </a:r>
            <a:r>
              <a:rPr lang="es-ES" sz="1200" i="1" dirty="0">
                <a:solidFill>
                  <a:schemeClr val="bg2">
                    <a:lumMod val="50000"/>
                  </a:schemeClr>
                </a:solidFill>
              </a:rPr>
              <a:t> and </a:t>
            </a:r>
            <a:r>
              <a:rPr lang="es-ES" sz="1200" i="1" dirty="0" err="1">
                <a:solidFill>
                  <a:schemeClr val="bg2">
                    <a:lumMod val="50000"/>
                  </a:schemeClr>
                </a:solidFill>
              </a:rPr>
              <a:t>delicious</a:t>
            </a:r>
            <a:r>
              <a:rPr lang="es-ES" sz="1200" i="1" dirty="0">
                <a:solidFill>
                  <a:schemeClr val="bg2">
                    <a:lumMod val="50000"/>
                  </a:schemeClr>
                </a:solidFill>
              </a:rPr>
              <a:t>. </a:t>
            </a:r>
            <a:r>
              <a:rPr lang="es-ES" sz="1200" i="1" dirty="0" err="1">
                <a:solidFill>
                  <a:schemeClr val="bg2">
                    <a:lumMod val="50000"/>
                  </a:schemeClr>
                </a:solidFill>
              </a:rPr>
              <a:t>Whoever</a:t>
            </a:r>
            <a:r>
              <a:rPr lang="es-ES" sz="1200" i="1" dirty="0">
                <a:solidFill>
                  <a:schemeClr val="bg2">
                    <a:lumMod val="50000"/>
                  </a:schemeClr>
                </a:solidFill>
              </a:rPr>
              <a:t> </a:t>
            </a:r>
            <a:r>
              <a:rPr lang="es-ES" sz="1200" i="1" dirty="0" err="1">
                <a:solidFill>
                  <a:schemeClr val="bg2">
                    <a:lumMod val="50000"/>
                  </a:schemeClr>
                </a:solidFill>
              </a:rPr>
              <a:t>wants</a:t>
            </a:r>
            <a:r>
              <a:rPr lang="es-ES" sz="1200" i="1" dirty="0">
                <a:solidFill>
                  <a:schemeClr val="bg2">
                    <a:lumMod val="50000"/>
                  </a:schemeClr>
                </a:solidFill>
              </a:rPr>
              <a:t> to </a:t>
            </a:r>
            <a:r>
              <a:rPr lang="es-ES" sz="1200" i="1" dirty="0" err="1">
                <a:solidFill>
                  <a:schemeClr val="bg2">
                    <a:lumMod val="50000"/>
                  </a:schemeClr>
                </a:solidFill>
              </a:rPr>
              <a:t>have</a:t>
            </a:r>
            <a:r>
              <a:rPr lang="es-ES" sz="1200" i="1" dirty="0">
                <a:solidFill>
                  <a:schemeClr val="bg2">
                    <a:lumMod val="50000"/>
                  </a:schemeClr>
                </a:solidFill>
              </a:rPr>
              <a:t> a </a:t>
            </a:r>
            <a:r>
              <a:rPr lang="es-ES" sz="1200" i="1" dirty="0" err="1">
                <a:solidFill>
                  <a:schemeClr val="bg2">
                    <a:lumMod val="50000"/>
                  </a:schemeClr>
                </a:solidFill>
              </a:rPr>
              <a:t>clean</a:t>
            </a:r>
            <a:r>
              <a:rPr lang="es-ES" sz="1200" i="1" dirty="0">
                <a:solidFill>
                  <a:schemeClr val="bg2">
                    <a:lumMod val="50000"/>
                  </a:schemeClr>
                </a:solidFill>
              </a:rPr>
              <a:t> </a:t>
            </a:r>
            <a:r>
              <a:rPr lang="es-ES" sz="1200" i="1" dirty="0" err="1">
                <a:solidFill>
                  <a:schemeClr val="bg2">
                    <a:lumMod val="50000"/>
                  </a:schemeClr>
                </a:solidFill>
              </a:rPr>
              <a:t>soul</a:t>
            </a:r>
            <a:r>
              <a:rPr lang="es-ES" sz="1200" i="1" dirty="0">
                <a:solidFill>
                  <a:schemeClr val="bg2">
                    <a:lumMod val="50000"/>
                  </a:schemeClr>
                </a:solidFill>
              </a:rPr>
              <a:t> </a:t>
            </a:r>
            <a:r>
              <a:rPr lang="es-ES" sz="1200" i="1" dirty="0" err="1">
                <a:solidFill>
                  <a:schemeClr val="bg2">
                    <a:lumMod val="50000"/>
                  </a:schemeClr>
                </a:solidFill>
              </a:rPr>
              <a:t>must</a:t>
            </a:r>
            <a:r>
              <a:rPr lang="es-ES" sz="1200" i="1" dirty="0">
                <a:solidFill>
                  <a:schemeClr val="bg2">
                    <a:lumMod val="50000"/>
                  </a:schemeClr>
                </a:solidFill>
              </a:rPr>
              <a:t> </a:t>
            </a:r>
            <a:r>
              <a:rPr lang="es-ES" sz="1200" i="1" dirty="0" err="1">
                <a:solidFill>
                  <a:schemeClr val="bg2">
                    <a:lumMod val="50000"/>
                  </a:schemeClr>
                </a:solidFill>
              </a:rPr>
              <a:t>have</a:t>
            </a:r>
            <a:r>
              <a:rPr lang="es-ES" sz="1200" i="1" dirty="0">
                <a:solidFill>
                  <a:schemeClr val="bg2">
                    <a:lumMod val="50000"/>
                  </a:schemeClr>
                </a:solidFill>
              </a:rPr>
              <a:t> a </a:t>
            </a:r>
            <a:r>
              <a:rPr lang="es-ES" sz="1200" i="1" dirty="0" err="1">
                <a:solidFill>
                  <a:schemeClr val="bg2">
                    <a:lumMod val="50000"/>
                  </a:schemeClr>
                </a:solidFill>
              </a:rPr>
              <a:t>clean</a:t>
            </a:r>
            <a:r>
              <a:rPr lang="es-ES" sz="1200" i="1" dirty="0">
                <a:solidFill>
                  <a:schemeClr val="bg2">
                    <a:lumMod val="50000"/>
                  </a:schemeClr>
                </a:solidFill>
              </a:rPr>
              <a:t> </a:t>
            </a:r>
            <a:r>
              <a:rPr lang="es-ES" sz="1200" i="1" dirty="0" err="1">
                <a:solidFill>
                  <a:schemeClr val="bg2">
                    <a:lumMod val="50000"/>
                  </a:schemeClr>
                </a:solidFill>
              </a:rPr>
              <a:t>body</a:t>
            </a:r>
            <a:r>
              <a:rPr lang="es-ES" sz="1200" i="1" dirty="0">
                <a:solidFill>
                  <a:schemeClr val="bg2">
                    <a:lumMod val="50000"/>
                  </a:schemeClr>
                </a:solidFill>
              </a:rPr>
              <a:t>. </a:t>
            </a:r>
            <a:r>
              <a:rPr lang="es-ES" sz="1200" i="1" dirty="0" err="1">
                <a:solidFill>
                  <a:schemeClr val="bg2">
                    <a:lumMod val="50000"/>
                  </a:schemeClr>
                </a:solidFill>
              </a:rPr>
              <a:t>The</a:t>
            </a:r>
            <a:r>
              <a:rPr lang="es-ES" sz="1200" i="1" dirty="0">
                <a:solidFill>
                  <a:schemeClr val="bg2">
                    <a:lumMod val="50000"/>
                  </a:schemeClr>
                </a:solidFill>
              </a:rPr>
              <a:t> </a:t>
            </a:r>
            <a:r>
              <a:rPr lang="es-ES" sz="1200" i="1" dirty="0" err="1">
                <a:solidFill>
                  <a:schemeClr val="bg2">
                    <a:lumMod val="50000"/>
                  </a:schemeClr>
                </a:solidFill>
              </a:rPr>
              <a:t>outer</a:t>
            </a:r>
            <a:r>
              <a:rPr lang="es-ES" sz="1200" i="1" dirty="0">
                <a:solidFill>
                  <a:schemeClr val="bg2">
                    <a:lumMod val="50000"/>
                  </a:schemeClr>
                </a:solidFill>
              </a:rPr>
              <a:t> spots are a </a:t>
            </a:r>
            <a:r>
              <a:rPr lang="es-ES" sz="1200" i="1" dirty="0" err="1">
                <a:solidFill>
                  <a:schemeClr val="bg2">
                    <a:lumMod val="50000"/>
                  </a:schemeClr>
                </a:solidFill>
              </a:rPr>
              <a:t>sign</a:t>
            </a:r>
            <a:r>
              <a:rPr lang="es-ES" sz="1200" i="1" dirty="0">
                <a:solidFill>
                  <a:schemeClr val="bg2">
                    <a:lumMod val="50000"/>
                  </a:schemeClr>
                </a:solidFill>
              </a:rPr>
              <a:t> of </a:t>
            </a:r>
            <a:r>
              <a:rPr lang="es-ES" sz="1200" i="1" dirty="0" err="1">
                <a:solidFill>
                  <a:schemeClr val="bg2">
                    <a:lumMod val="50000"/>
                  </a:schemeClr>
                </a:solidFill>
              </a:rPr>
              <a:t>the</a:t>
            </a:r>
            <a:r>
              <a:rPr lang="es-ES" sz="1200" i="1" dirty="0">
                <a:solidFill>
                  <a:schemeClr val="bg2">
                    <a:lumMod val="50000"/>
                  </a:schemeClr>
                </a:solidFill>
              </a:rPr>
              <a:t> </a:t>
            </a:r>
            <a:r>
              <a:rPr lang="es-ES" sz="1200" i="1" dirty="0" err="1">
                <a:solidFill>
                  <a:schemeClr val="bg2">
                    <a:lumMod val="50000"/>
                  </a:schemeClr>
                </a:solidFill>
              </a:rPr>
              <a:t>inner</a:t>
            </a:r>
            <a:r>
              <a:rPr lang="es-ES" sz="1200" i="1" dirty="0">
                <a:solidFill>
                  <a:schemeClr val="bg2">
                    <a:lumMod val="50000"/>
                  </a:schemeClr>
                </a:solidFill>
              </a:rPr>
              <a:t> </a:t>
            </a:r>
            <a:r>
              <a:rPr lang="es-ES" sz="1200" i="1" dirty="0" err="1">
                <a:solidFill>
                  <a:schemeClr val="bg2">
                    <a:lumMod val="50000"/>
                  </a:schemeClr>
                </a:solidFill>
              </a:rPr>
              <a:t>ones</a:t>
            </a:r>
            <a:r>
              <a:rPr lang="es-ES" sz="1200" i="1" dirty="0">
                <a:solidFill>
                  <a:schemeClr val="bg2">
                    <a:lumMod val="50000"/>
                  </a:schemeClr>
                </a:solidFill>
              </a:rPr>
              <a:t>. </a:t>
            </a:r>
            <a:r>
              <a:rPr lang="es-ES" sz="1200" i="1" dirty="0" err="1">
                <a:solidFill>
                  <a:schemeClr val="bg2">
                    <a:lumMod val="50000"/>
                  </a:schemeClr>
                </a:solidFill>
              </a:rPr>
              <a:t>God</a:t>
            </a:r>
            <a:r>
              <a:rPr lang="es-ES" sz="1200" i="1" dirty="0">
                <a:solidFill>
                  <a:schemeClr val="bg2">
                    <a:lumMod val="50000"/>
                  </a:schemeClr>
                </a:solidFill>
              </a:rPr>
              <a:t> </a:t>
            </a:r>
            <a:r>
              <a:rPr lang="es-ES" sz="1200" i="1" dirty="0" err="1">
                <a:solidFill>
                  <a:schemeClr val="bg2">
                    <a:lumMod val="50000"/>
                  </a:schemeClr>
                </a:solidFill>
              </a:rPr>
              <a:t>wants</a:t>
            </a:r>
            <a:r>
              <a:rPr lang="es-ES" sz="1200" i="1" dirty="0">
                <a:solidFill>
                  <a:schemeClr val="bg2">
                    <a:lumMod val="50000"/>
                  </a:schemeClr>
                </a:solidFill>
              </a:rPr>
              <a:t> </a:t>
            </a:r>
            <a:r>
              <a:rPr lang="es-ES" sz="1200" i="1" dirty="0" err="1">
                <a:solidFill>
                  <a:schemeClr val="bg2">
                    <a:lumMod val="50000"/>
                  </a:schemeClr>
                </a:solidFill>
              </a:rPr>
              <a:t>purification</a:t>
            </a:r>
            <a:r>
              <a:rPr lang="es-ES" sz="1200" i="1" dirty="0">
                <a:solidFill>
                  <a:schemeClr val="bg2">
                    <a:lumMod val="50000"/>
                  </a:schemeClr>
                </a:solidFill>
              </a:rPr>
              <a:t> and </a:t>
            </a:r>
            <a:r>
              <a:rPr lang="es-ES" sz="1200" i="1" dirty="0" err="1">
                <a:solidFill>
                  <a:schemeClr val="bg2">
                    <a:lumMod val="50000"/>
                  </a:schemeClr>
                </a:solidFill>
              </a:rPr>
              <a:t>cleansing</a:t>
            </a:r>
            <a:r>
              <a:rPr lang="es-ES" sz="1200" i="1" dirty="0">
                <a:solidFill>
                  <a:schemeClr val="bg2">
                    <a:lumMod val="50000"/>
                  </a:schemeClr>
                </a:solidFill>
              </a:rPr>
              <a:t>, etc.”</a:t>
            </a:r>
          </a:p>
        </p:txBody>
      </p:sp>
      <p:pic>
        <p:nvPicPr>
          <p:cNvPr id="9" name="Imagen 8"/>
          <p:cNvPicPr>
            <a:picLocks noChangeAspect="1"/>
          </p:cNvPicPr>
          <p:nvPr/>
        </p:nvPicPr>
        <p:blipFill>
          <a:blip r:embed="rId5"/>
          <a:stretch>
            <a:fillRect/>
          </a:stretch>
        </p:blipFill>
        <p:spPr>
          <a:xfrm>
            <a:off x="207765" y="2880550"/>
            <a:ext cx="1847850" cy="2466975"/>
          </a:xfrm>
          <a:prstGeom prst="rect">
            <a:avLst/>
          </a:prstGeom>
          <a:ln>
            <a:noFill/>
          </a:ln>
          <a:effectLst>
            <a:outerShdw blurRad="292100" dist="139700" dir="2700000" algn="tl" rotWithShape="0">
              <a:srgbClr val="333333">
                <a:alpha val="65000"/>
              </a:srgbClr>
            </a:outerShdw>
          </a:effectLst>
        </p:spPr>
      </p:pic>
      <p:pic>
        <p:nvPicPr>
          <p:cNvPr id="10" name="Imagen 9"/>
          <p:cNvPicPr>
            <a:picLocks noChangeAspect="1"/>
          </p:cNvPicPr>
          <p:nvPr/>
        </p:nvPicPr>
        <p:blipFill>
          <a:blip r:embed="rId6"/>
          <a:stretch>
            <a:fillRect/>
          </a:stretch>
        </p:blipFill>
        <p:spPr>
          <a:xfrm>
            <a:off x="4427754" y="5347525"/>
            <a:ext cx="1929229" cy="128381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433215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87;p1">
            <a:extLst>
              <a:ext uri="{FF2B5EF4-FFF2-40B4-BE49-F238E27FC236}">
                <a16:creationId xmlns:a16="http://schemas.microsoft.com/office/drawing/2014/main" id="{228F5234-3280-BA1D-AB6D-16A99EFEBF1C}"/>
              </a:ext>
            </a:extLst>
          </p:cNvPr>
          <p:cNvPicPr preferRelativeResize="0"/>
          <p:nvPr/>
        </p:nvPicPr>
        <p:blipFill rotWithShape="1">
          <a:blip r:embed="rId3">
            <a:alphaModFix/>
          </a:blip>
          <a:srcRect/>
          <a:stretch/>
        </p:blipFill>
        <p:spPr>
          <a:xfrm>
            <a:off x="-316524" y="-503888"/>
            <a:ext cx="2372139" cy="2433831"/>
          </a:xfrm>
          <a:prstGeom prst="rect">
            <a:avLst/>
          </a:prstGeom>
          <a:noFill/>
          <a:ln>
            <a:noFill/>
          </a:ln>
        </p:spPr>
      </p:pic>
      <p:graphicFrame>
        <p:nvGraphicFramePr>
          <p:cNvPr id="3" name="Tabella 7">
            <a:extLst>
              <a:ext uri="{FF2B5EF4-FFF2-40B4-BE49-F238E27FC236}">
                <a16:creationId xmlns:a16="http://schemas.microsoft.com/office/drawing/2014/main" id="{D81A45DC-9430-62E9-99AC-1D123D7EB237}"/>
              </a:ext>
            </a:extLst>
          </p:cNvPr>
          <p:cNvGraphicFramePr>
            <a:graphicFrameLocks noGrp="1"/>
          </p:cNvGraphicFramePr>
          <p:nvPr>
            <p:extLst>
              <p:ext uri="{D42A27DB-BD31-4B8C-83A1-F6EECF244321}">
                <p14:modId xmlns:p14="http://schemas.microsoft.com/office/powerpoint/2010/main" val="400442697"/>
              </p:ext>
            </p:extLst>
          </p:nvPr>
        </p:nvGraphicFramePr>
        <p:xfrm>
          <a:off x="642568" y="1749347"/>
          <a:ext cx="5399085" cy="2987040"/>
        </p:xfrm>
        <a:graphic>
          <a:graphicData uri="http://schemas.openxmlformats.org/drawingml/2006/table">
            <a:tbl>
              <a:tblPr firstRow="1" bandRow="1">
                <a:tableStyleId>{5C22544A-7EE6-4342-B048-85BDC9FD1C3A}</a:tableStyleId>
              </a:tblPr>
              <a:tblGrid>
                <a:gridCol w="5399085">
                  <a:extLst>
                    <a:ext uri="{9D8B030D-6E8A-4147-A177-3AD203B41FA5}">
                      <a16:colId xmlns:a16="http://schemas.microsoft.com/office/drawing/2014/main" val="722434659"/>
                    </a:ext>
                  </a:extLst>
                </a:gridCol>
              </a:tblGrid>
              <a:tr h="2245652">
                <a:tc>
                  <a:txBody>
                    <a:bodyPr/>
                    <a:lstStyle/>
                    <a:p>
                      <a:r>
                        <a:rPr lang="it-IT" sz="3200" dirty="0" smtClean="0">
                          <a:solidFill>
                            <a:schemeClr val="tx1"/>
                          </a:solidFill>
                          <a:latin typeface="A Love of Thunder" panose="02000503000000020004" pitchFamily="2" charset="0"/>
                        </a:rPr>
                        <a:t>sound</a:t>
                      </a:r>
                    </a:p>
                    <a:p>
                      <a:endParaRPr lang="it-IT" sz="1400" dirty="0" smtClean="0">
                        <a:solidFill>
                          <a:schemeClr val="tx1"/>
                        </a:solidFill>
                      </a:endParaRPr>
                    </a:p>
                    <a:p>
                      <a:r>
                        <a:rPr lang="en-US" sz="1400" dirty="0" smtClean="0">
                          <a:solidFill>
                            <a:schemeClr val="tx1"/>
                          </a:solidFill>
                        </a:rPr>
                        <a:t>The water of Granada was able to captivate illustrious poets, such as Federico </a:t>
                      </a:r>
                      <a:r>
                        <a:rPr lang="en-US" sz="1400" dirty="0" err="1" smtClean="0">
                          <a:solidFill>
                            <a:schemeClr val="tx1"/>
                          </a:solidFill>
                        </a:rPr>
                        <a:t>García</a:t>
                      </a:r>
                      <a:r>
                        <a:rPr lang="en-US" sz="1400" dirty="0" smtClean="0">
                          <a:solidFill>
                            <a:schemeClr val="tx1"/>
                          </a:solidFill>
                        </a:rPr>
                        <a:t> Lorca, </a:t>
                      </a:r>
                      <a:r>
                        <a:rPr lang="en-US" sz="1400" dirty="0" err="1" smtClean="0">
                          <a:solidFill>
                            <a:schemeClr val="tx1"/>
                          </a:solidFill>
                        </a:rPr>
                        <a:t>Azorín</a:t>
                      </a:r>
                      <a:r>
                        <a:rPr lang="en-US" sz="1400" dirty="0" smtClean="0">
                          <a:solidFill>
                            <a:schemeClr val="tx1"/>
                          </a:solidFill>
                        </a:rPr>
                        <a:t> or Juan Ramón Jiménez, who dedicated their best verses to the city and its “hidden water that cries”, as Manuel Machado defined it. Although less and less... the sound of Granada</a:t>
                      </a:r>
                      <a:r>
                        <a:rPr lang="en-US" sz="1400" baseline="0" dirty="0" smtClean="0">
                          <a:solidFill>
                            <a:schemeClr val="tx1"/>
                          </a:solidFill>
                        </a:rPr>
                        <a:t> </a:t>
                      </a:r>
                      <a:r>
                        <a:rPr lang="en-US" sz="1400" dirty="0" smtClean="0">
                          <a:solidFill>
                            <a:schemeClr val="tx1"/>
                          </a:solidFill>
                        </a:rPr>
                        <a:t>has always been the sound of water.</a:t>
                      </a:r>
                    </a:p>
                    <a:p>
                      <a:r>
                        <a:rPr lang="en-US" sz="1800" b="0" i="0" kern="1200" dirty="0" smtClean="0">
                          <a:solidFill>
                            <a:schemeClr val="lt1"/>
                          </a:solidFill>
                          <a:effectLst/>
                          <a:latin typeface="+mn-lt"/>
                          <a:ea typeface="+mn-ea"/>
                          <a:cs typeface="+mn-cs"/>
                        </a:rPr>
                        <a:t>Sound Cartography is the term we use to define and</a:t>
                      </a:r>
                      <a:endParaRPr lang="en-US" sz="1400" dirty="0" smtClean="0">
                        <a:solidFill>
                          <a:schemeClr val="tx1"/>
                        </a:solidFill>
                      </a:endParaRPr>
                    </a:p>
                    <a:p>
                      <a:endParaRPr lang="it-IT" sz="1400" dirty="0" smtClean="0">
                        <a:solidFill>
                          <a:schemeClr val="tx1"/>
                        </a:solidFill>
                      </a:endParaRPr>
                    </a:p>
                    <a:p>
                      <a:endParaRPr lang="it-IT" sz="1400" dirty="0" smtClean="0">
                        <a:solidFill>
                          <a:schemeClr val="tx1"/>
                        </a:solidFill>
                      </a:endParaRPr>
                    </a:p>
                    <a:p>
                      <a:endParaRPr lang="it-IT" sz="1400" dirty="0" smtClean="0">
                        <a:solidFill>
                          <a:schemeClr val="tx1"/>
                        </a:solidFill>
                      </a:endParaRPr>
                    </a:p>
                    <a:p>
                      <a:endParaRPr lang="it-IT" sz="1400" dirty="0">
                        <a:solidFill>
                          <a:schemeClr val="tx1"/>
                        </a:solidFill>
                      </a:endParaRPr>
                    </a:p>
                  </a:txBody>
                  <a:tcPr>
                    <a:solidFill>
                      <a:schemeClr val="bg1"/>
                    </a:solidFill>
                  </a:tcPr>
                </a:tc>
                <a:extLst>
                  <a:ext uri="{0D108BD9-81ED-4DB2-BD59-A6C34878D82A}">
                    <a16:rowId xmlns:a16="http://schemas.microsoft.com/office/drawing/2014/main" val="1078247702"/>
                  </a:ext>
                </a:extLst>
              </a:tr>
            </a:tbl>
          </a:graphicData>
        </a:graphic>
      </p:graphicFrame>
      <p:pic>
        <p:nvPicPr>
          <p:cNvPr id="2" name="Imagen 1">
            <a:hlinkClick r:id="rId4"/>
          </p:cNvPr>
          <p:cNvPicPr>
            <a:picLocks noChangeAspect="1"/>
          </p:cNvPicPr>
          <p:nvPr/>
        </p:nvPicPr>
        <p:blipFill>
          <a:blip r:embed="rId5"/>
          <a:stretch>
            <a:fillRect/>
          </a:stretch>
        </p:blipFill>
        <p:spPr>
          <a:xfrm>
            <a:off x="7419491" y="713028"/>
            <a:ext cx="3602077" cy="4802770"/>
          </a:xfrm>
          <a:prstGeom prst="rect">
            <a:avLst/>
          </a:prstGeom>
        </p:spPr>
      </p:pic>
      <p:pic>
        <p:nvPicPr>
          <p:cNvPr id="7" name="s53DTEAakEw"/>
          <p:cNvPicPr>
            <a:picLocks noRot="1" noChangeAspect="1"/>
          </p:cNvPicPr>
          <p:nvPr>
            <a:videoFile r:link="rId1"/>
          </p:nvPr>
        </p:nvPicPr>
        <p:blipFill>
          <a:blip r:embed="rId6"/>
          <a:stretch>
            <a:fillRect/>
          </a:stretch>
        </p:blipFill>
        <p:spPr>
          <a:xfrm>
            <a:off x="825438" y="4047923"/>
            <a:ext cx="2887472" cy="1624203"/>
          </a:xfrm>
          <a:prstGeom prst="rect">
            <a:avLst/>
          </a:prstGeom>
        </p:spPr>
      </p:pic>
      <p:sp>
        <p:nvSpPr>
          <p:cNvPr id="8" name="CuadroTexto 7"/>
          <p:cNvSpPr txBox="1"/>
          <p:nvPr/>
        </p:nvSpPr>
        <p:spPr>
          <a:xfrm>
            <a:off x="4148370" y="3560064"/>
            <a:ext cx="2852375" cy="2954655"/>
          </a:xfrm>
          <a:prstGeom prst="rect">
            <a:avLst/>
          </a:prstGeom>
          <a:ln/>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s-ES" sz="1400" b="1" dirty="0" smtClean="0">
                <a:effectLst>
                  <a:outerShdw blurRad="38100" dist="38100" dir="2700000" algn="tl">
                    <a:srgbClr val="000000">
                      <a:alpha val="43137"/>
                    </a:srgbClr>
                  </a:outerShdw>
                </a:effectLst>
              </a:rPr>
              <a:t>*</a:t>
            </a:r>
            <a:r>
              <a:rPr lang="es-ES" sz="1400" b="1" dirty="0" err="1" smtClean="0">
                <a:effectLst>
                  <a:outerShdw blurRad="38100" dist="38100" dir="2700000" algn="tl">
                    <a:srgbClr val="000000">
                      <a:alpha val="43137"/>
                    </a:srgbClr>
                  </a:outerShdw>
                </a:effectLst>
              </a:rPr>
              <a:t>Words</a:t>
            </a:r>
            <a:r>
              <a:rPr lang="es-ES" sz="1400" b="1" dirty="0" smtClean="0">
                <a:effectLst>
                  <a:outerShdw blurRad="38100" dist="38100" dir="2700000" algn="tl">
                    <a:srgbClr val="000000">
                      <a:alpha val="43137"/>
                    </a:srgbClr>
                  </a:outerShdw>
                </a:effectLst>
              </a:rPr>
              <a:t>. </a:t>
            </a:r>
          </a:p>
          <a:p>
            <a:r>
              <a:rPr lang="es-ES" sz="1400" i="1" dirty="0" smtClean="0"/>
              <a:t>HOW do </a:t>
            </a:r>
            <a:r>
              <a:rPr lang="es-ES" sz="1400" i="1" dirty="0" err="1" smtClean="0"/>
              <a:t>you</a:t>
            </a:r>
            <a:r>
              <a:rPr lang="es-ES" sz="1400" i="1" dirty="0" smtClean="0"/>
              <a:t> </a:t>
            </a:r>
            <a:r>
              <a:rPr lang="es-ES" sz="1400" i="1" dirty="0" err="1" smtClean="0"/>
              <a:t>speak</a:t>
            </a:r>
            <a:r>
              <a:rPr lang="es-ES" sz="1400" i="1" dirty="0" smtClean="0"/>
              <a:t>? </a:t>
            </a:r>
          </a:p>
          <a:p>
            <a:endParaRPr lang="es-ES" sz="1400" i="1" dirty="0" smtClean="0"/>
          </a:p>
          <a:p>
            <a:r>
              <a:rPr lang="es-ES" sz="1400" b="1" i="1" dirty="0" smtClean="0">
                <a:effectLst>
                  <a:outerShdw blurRad="38100" dist="38100" dir="2700000" algn="tl">
                    <a:srgbClr val="000000">
                      <a:alpha val="43137"/>
                    </a:srgbClr>
                  </a:outerShdw>
                </a:effectLst>
              </a:rPr>
              <a:t>*</a:t>
            </a:r>
            <a:r>
              <a:rPr lang="es-ES" sz="1400" b="1" i="1" dirty="0" err="1" smtClean="0">
                <a:effectLst>
                  <a:outerShdw blurRad="38100" dist="38100" dir="2700000" algn="tl">
                    <a:srgbClr val="000000">
                      <a:alpha val="43137"/>
                    </a:srgbClr>
                  </a:outerShdw>
                </a:effectLst>
              </a:rPr>
              <a:t>Emotional</a:t>
            </a:r>
            <a:r>
              <a:rPr lang="es-ES" sz="1400" b="1" i="1" dirty="0" smtClean="0">
                <a:effectLst>
                  <a:outerShdw blurRad="38100" dist="38100" dir="2700000" algn="tl">
                    <a:srgbClr val="000000">
                      <a:alpha val="43137"/>
                    </a:srgbClr>
                  </a:outerShdw>
                </a:effectLst>
              </a:rPr>
              <a:t>. </a:t>
            </a:r>
          </a:p>
          <a:p>
            <a:r>
              <a:rPr lang="en-US" sz="1400" i="1" dirty="0" smtClean="0"/>
              <a:t>The </a:t>
            </a:r>
            <a:r>
              <a:rPr lang="en-US" sz="1400" i="1" dirty="0"/>
              <a:t>sound of your voice according to your </a:t>
            </a:r>
            <a:r>
              <a:rPr lang="en-US" sz="1400" i="1" dirty="0" err="1"/>
              <a:t>emotion.What</a:t>
            </a:r>
            <a:r>
              <a:rPr lang="en-US" sz="1400" i="1" dirty="0"/>
              <a:t> are you saying and how do you say </a:t>
            </a:r>
            <a:r>
              <a:rPr lang="en-US" sz="1400" i="1" dirty="0" err="1"/>
              <a:t>itWhat</a:t>
            </a:r>
            <a:r>
              <a:rPr lang="en-US" sz="1400" i="1" dirty="0"/>
              <a:t> do you want to convey and the reflection that comes with wanting to be </a:t>
            </a:r>
            <a:r>
              <a:rPr lang="en-US" sz="1400" i="1" dirty="0" err="1"/>
              <a:t>heard.the</a:t>
            </a:r>
            <a:r>
              <a:rPr lang="en-US" sz="1400" i="1" dirty="0"/>
              <a:t> sound we make when we talk should be as flexible as the possibilities of the shape of water</a:t>
            </a:r>
            <a:endParaRPr lang="es-ES" sz="1400" i="1" dirty="0" smtClean="0"/>
          </a:p>
          <a:p>
            <a:endParaRPr lang="es-ES" i="1" dirty="0"/>
          </a:p>
        </p:txBody>
      </p:sp>
    </p:spTree>
    <p:extLst>
      <p:ext uri="{BB962C8B-B14F-4D97-AF65-F5344CB8AC3E}">
        <p14:creationId xmlns:p14="http://schemas.microsoft.com/office/powerpoint/2010/main" val="26313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87;p1">
            <a:extLst>
              <a:ext uri="{FF2B5EF4-FFF2-40B4-BE49-F238E27FC236}">
                <a16:creationId xmlns:a16="http://schemas.microsoft.com/office/drawing/2014/main" id="{228F5234-3280-BA1D-AB6D-16A99EFEBF1C}"/>
              </a:ext>
            </a:extLst>
          </p:cNvPr>
          <p:cNvPicPr preferRelativeResize="0"/>
          <p:nvPr/>
        </p:nvPicPr>
        <p:blipFill rotWithShape="1">
          <a:blip r:embed="rId2">
            <a:alphaModFix/>
          </a:blip>
          <a:srcRect/>
          <a:stretch/>
        </p:blipFill>
        <p:spPr>
          <a:xfrm>
            <a:off x="-316524" y="-503888"/>
            <a:ext cx="2372139" cy="2433831"/>
          </a:xfrm>
          <a:prstGeom prst="rect">
            <a:avLst/>
          </a:prstGeom>
          <a:noFill/>
          <a:ln>
            <a:noFill/>
          </a:ln>
        </p:spPr>
      </p:pic>
      <p:graphicFrame>
        <p:nvGraphicFramePr>
          <p:cNvPr id="6" name="Tabella 7">
            <a:extLst>
              <a:ext uri="{FF2B5EF4-FFF2-40B4-BE49-F238E27FC236}">
                <a16:creationId xmlns:a16="http://schemas.microsoft.com/office/drawing/2014/main" id="{D81A45DC-9430-62E9-99AC-1D123D7EB237}"/>
              </a:ext>
            </a:extLst>
          </p:cNvPr>
          <p:cNvGraphicFramePr>
            <a:graphicFrameLocks noGrp="1"/>
          </p:cNvGraphicFramePr>
          <p:nvPr>
            <p:extLst>
              <p:ext uri="{D42A27DB-BD31-4B8C-83A1-F6EECF244321}">
                <p14:modId xmlns:p14="http://schemas.microsoft.com/office/powerpoint/2010/main" val="1108845291"/>
              </p:ext>
            </p:extLst>
          </p:nvPr>
        </p:nvGraphicFramePr>
        <p:xfrm>
          <a:off x="583415" y="1199860"/>
          <a:ext cx="5399085" cy="3017520"/>
        </p:xfrm>
        <a:graphic>
          <a:graphicData uri="http://schemas.openxmlformats.org/drawingml/2006/table">
            <a:tbl>
              <a:tblPr firstRow="1" bandRow="1">
                <a:tableStyleId>{5C22544A-7EE6-4342-B048-85BDC9FD1C3A}</a:tableStyleId>
              </a:tblPr>
              <a:tblGrid>
                <a:gridCol w="5399085">
                  <a:extLst>
                    <a:ext uri="{9D8B030D-6E8A-4147-A177-3AD203B41FA5}">
                      <a16:colId xmlns:a16="http://schemas.microsoft.com/office/drawing/2014/main" val="722434659"/>
                    </a:ext>
                  </a:extLst>
                </a:gridCol>
              </a:tblGrid>
              <a:tr h="2416340">
                <a:tc>
                  <a:txBody>
                    <a:bodyPr/>
                    <a:lstStyle/>
                    <a:p>
                      <a:r>
                        <a:rPr lang="en-US" sz="2800" b="0" i="0" kern="1200" dirty="0" smtClean="0">
                          <a:solidFill>
                            <a:schemeClr val="tx1"/>
                          </a:solidFill>
                          <a:effectLst/>
                          <a:latin typeface="A Love of Thunder" panose="02000503000000020004" pitchFamily="2" charset="0"/>
                          <a:ea typeface="+mn-ea"/>
                          <a:cs typeface="+mn-cs"/>
                        </a:rPr>
                        <a:t>BODY</a:t>
                      </a:r>
                      <a:endParaRPr lang="en-US" sz="2800" b="0" i="0" kern="1200" baseline="0" dirty="0" smtClean="0">
                        <a:solidFill>
                          <a:schemeClr val="tx1"/>
                        </a:solidFill>
                        <a:effectLst/>
                        <a:latin typeface="A Love of Thunder" panose="02000503000000020004" pitchFamily="2" charset="0"/>
                        <a:ea typeface="+mn-ea"/>
                        <a:cs typeface="+mn-cs"/>
                      </a:endParaRPr>
                    </a:p>
                    <a:p>
                      <a:r>
                        <a:rPr lang="en-US" sz="1800" b="0" i="0" kern="1200" dirty="0" smtClean="0">
                          <a:solidFill>
                            <a:schemeClr val="tx1"/>
                          </a:solidFill>
                          <a:effectLst/>
                          <a:latin typeface="+mn-lt"/>
                          <a:ea typeface="+mn-ea"/>
                          <a:cs typeface="+mn-cs"/>
                        </a:rPr>
                        <a:t>there are two ways to get clean: </a:t>
                      </a:r>
                    </a:p>
                    <a:p>
                      <a:r>
                        <a:rPr lang="en-US" sz="1800" b="0" i="0" kern="1200" dirty="0" smtClean="0">
                          <a:solidFill>
                            <a:schemeClr val="tx1"/>
                          </a:solidFill>
                          <a:effectLst/>
                          <a:latin typeface="+mn-lt"/>
                          <a:ea typeface="+mn-ea"/>
                          <a:cs typeface="+mn-cs"/>
                        </a:rPr>
                        <a:t>full body or face and hand washing. </a:t>
                      </a:r>
                    </a:p>
                    <a:p>
                      <a:r>
                        <a:rPr lang="en-US" sz="1800" b="0" i="0" kern="1200" dirty="0" smtClean="0">
                          <a:solidFill>
                            <a:schemeClr val="tx1"/>
                          </a:solidFill>
                          <a:effectLst/>
                          <a:latin typeface="+mn-lt"/>
                          <a:ea typeface="+mn-ea"/>
                          <a:cs typeface="+mn-cs"/>
                        </a:rPr>
                        <a:t>Be aware of every step, every wrinkle, every pore of the skin, cleanse while pampering and appreciating every part of your being. A clean heart in harmony with the </a:t>
                      </a:r>
                      <a:r>
                        <a:rPr lang="en-US" sz="1800" b="0" i="0" kern="1200" dirty="0" err="1" smtClean="0">
                          <a:solidFill>
                            <a:schemeClr val="tx1"/>
                          </a:solidFill>
                          <a:effectLst/>
                          <a:latin typeface="+mn-lt"/>
                          <a:ea typeface="+mn-ea"/>
                          <a:cs typeface="+mn-cs"/>
                        </a:rPr>
                        <a:t>water</a:t>
                      </a:r>
                      <a:r>
                        <a:rPr lang="en-US" sz="1800" b="0" i="0" kern="1200" dirty="0" err="1" smtClean="0">
                          <a:solidFill>
                            <a:schemeClr val="lt1"/>
                          </a:solidFill>
                          <a:effectLst/>
                          <a:latin typeface="+mn-lt"/>
                          <a:ea typeface="+mn-ea"/>
                          <a:cs typeface="+mn-cs"/>
                        </a:rPr>
                        <a:t>use</a:t>
                      </a:r>
                      <a:r>
                        <a:rPr lang="en-US" sz="1800" b="0" i="0" kern="1200" dirty="0" smtClean="0">
                          <a:solidFill>
                            <a:schemeClr val="lt1"/>
                          </a:solidFill>
                          <a:effectLst/>
                          <a:latin typeface="+mn-lt"/>
                          <a:ea typeface="+mn-ea"/>
                          <a:cs typeface="+mn-cs"/>
                        </a:rPr>
                        <a:t> to define and</a:t>
                      </a:r>
                      <a:endParaRPr lang="en-US" sz="1400" dirty="0" smtClean="0">
                        <a:solidFill>
                          <a:schemeClr val="tx1"/>
                        </a:solidFill>
                      </a:endParaRPr>
                    </a:p>
                    <a:p>
                      <a:endParaRPr lang="it-IT" sz="1400" dirty="0" smtClean="0">
                        <a:solidFill>
                          <a:schemeClr val="tx1"/>
                        </a:solidFill>
                      </a:endParaRPr>
                    </a:p>
                    <a:p>
                      <a:endParaRPr lang="it-IT" sz="1400" dirty="0" smtClean="0">
                        <a:solidFill>
                          <a:schemeClr val="tx1"/>
                        </a:solidFill>
                      </a:endParaRPr>
                    </a:p>
                    <a:p>
                      <a:endParaRPr lang="it-IT" sz="1400" dirty="0" smtClean="0">
                        <a:solidFill>
                          <a:schemeClr val="tx1"/>
                        </a:solidFill>
                      </a:endParaRPr>
                    </a:p>
                    <a:p>
                      <a:endParaRPr lang="it-IT" sz="1400" dirty="0">
                        <a:solidFill>
                          <a:schemeClr val="tx1"/>
                        </a:solidFill>
                      </a:endParaRPr>
                    </a:p>
                  </a:txBody>
                  <a:tcPr>
                    <a:solidFill>
                      <a:schemeClr val="bg1"/>
                    </a:solidFill>
                  </a:tcPr>
                </a:tc>
                <a:extLst>
                  <a:ext uri="{0D108BD9-81ED-4DB2-BD59-A6C34878D82A}">
                    <a16:rowId xmlns:a16="http://schemas.microsoft.com/office/drawing/2014/main" val="1078247702"/>
                  </a:ext>
                </a:extLst>
              </a:tr>
            </a:tbl>
          </a:graphicData>
        </a:graphic>
      </p:graphicFrame>
      <p:pic>
        <p:nvPicPr>
          <p:cNvPr id="8" name="Imagen 7"/>
          <p:cNvPicPr>
            <a:picLocks noChangeAspect="1"/>
          </p:cNvPicPr>
          <p:nvPr/>
        </p:nvPicPr>
        <p:blipFill>
          <a:blip r:embed="rId3"/>
          <a:stretch>
            <a:fillRect/>
          </a:stretch>
        </p:blipFill>
        <p:spPr>
          <a:xfrm>
            <a:off x="3858867" y="3854188"/>
            <a:ext cx="4388116" cy="2920092"/>
          </a:xfrm>
          <a:prstGeom prst="rect">
            <a:avLst/>
          </a:prstGeom>
        </p:spPr>
      </p:pic>
      <p:pic>
        <p:nvPicPr>
          <p:cNvPr id="9" name="Imagen 8"/>
          <p:cNvPicPr>
            <a:picLocks noChangeAspect="1"/>
          </p:cNvPicPr>
          <p:nvPr/>
        </p:nvPicPr>
        <p:blipFill>
          <a:blip r:embed="rId4"/>
          <a:stretch>
            <a:fillRect/>
          </a:stretch>
        </p:blipFill>
        <p:spPr>
          <a:xfrm>
            <a:off x="6131457" y="413125"/>
            <a:ext cx="2716149" cy="3626199"/>
          </a:xfrm>
          <a:prstGeom prst="rect">
            <a:avLst/>
          </a:prstGeom>
        </p:spPr>
      </p:pic>
      <p:sp>
        <p:nvSpPr>
          <p:cNvPr id="10" name="CuadroTexto 9"/>
          <p:cNvSpPr txBox="1"/>
          <p:nvPr/>
        </p:nvSpPr>
        <p:spPr>
          <a:xfrm>
            <a:off x="9145520" y="1363180"/>
            <a:ext cx="2748105" cy="2893100"/>
          </a:xfrm>
          <a:prstGeom prst="rect">
            <a:avLst/>
          </a:prstGeom>
          <a:ln/>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s-ES" sz="1400" b="1" dirty="0" smtClean="0">
                <a:effectLst>
                  <a:outerShdw blurRad="38100" dist="38100" dir="2700000" algn="tl">
                    <a:srgbClr val="000000">
                      <a:alpha val="43137"/>
                    </a:srgbClr>
                  </a:outerShdw>
                </a:effectLst>
              </a:rPr>
              <a:t>*TIME</a:t>
            </a:r>
          </a:p>
          <a:p>
            <a:r>
              <a:rPr lang="en-US" sz="1400" i="1" dirty="0"/>
              <a:t>Take the time to be aware of the only body you have. Contemplate drop by drop what you are made of</a:t>
            </a:r>
            <a:endParaRPr lang="es-ES" sz="1400" i="1" dirty="0" smtClean="0"/>
          </a:p>
          <a:p>
            <a:endParaRPr lang="es-ES" sz="1400" i="1" dirty="0" smtClean="0"/>
          </a:p>
          <a:p>
            <a:r>
              <a:rPr lang="es-ES" sz="1400" b="1" i="1" dirty="0" smtClean="0">
                <a:effectLst>
                  <a:outerShdw blurRad="38100" dist="38100" dir="2700000" algn="tl">
                    <a:srgbClr val="000000">
                      <a:alpha val="43137"/>
                    </a:srgbClr>
                  </a:outerShdw>
                </a:effectLst>
              </a:rPr>
              <a:t>*Art. </a:t>
            </a:r>
          </a:p>
          <a:p>
            <a:r>
              <a:rPr lang="en-US" sz="1400" i="1" dirty="0"/>
              <a:t>Artistically, the image of the body with water has been an indispensable resource. </a:t>
            </a:r>
            <a:r>
              <a:rPr lang="en-US" sz="1400" i="1" dirty="0" smtClean="0"/>
              <a:t>Our </a:t>
            </a:r>
            <a:r>
              <a:rPr lang="en-US" sz="1400" i="1" dirty="0"/>
              <a:t>body is both a content and a container of universal artistic </a:t>
            </a:r>
            <a:r>
              <a:rPr lang="en-US" sz="1400" i="1" dirty="0" err="1"/>
              <a:t>expression.In</a:t>
            </a:r>
            <a:r>
              <a:rPr lang="en-US" sz="1400" i="1" dirty="0"/>
              <a:t> him all the elements of nature are materialized</a:t>
            </a:r>
            <a:endParaRPr lang="es-ES" sz="1400" i="1" dirty="0"/>
          </a:p>
        </p:txBody>
      </p:sp>
      <p:pic>
        <p:nvPicPr>
          <p:cNvPr id="11" name="Imagen 10"/>
          <p:cNvPicPr>
            <a:picLocks noChangeAspect="1"/>
          </p:cNvPicPr>
          <p:nvPr/>
        </p:nvPicPr>
        <p:blipFill>
          <a:blip r:embed="rId5"/>
          <a:stretch>
            <a:fillRect/>
          </a:stretch>
        </p:blipFill>
        <p:spPr>
          <a:xfrm>
            <a:off x="193491" y="3636988"/>
            <a:ext cx="4009927" cy="2610780"/>
          </a:xfrm>
          <a:prstGeom prst="rect">
            <a:avLst/>
          </a:prstGeom>
        </p:spPr>
      </p:pic>
    </p:spTree>
    <p:extLst>
      <p:ext uri="{BB962C8B-B14F-4D97-AF65-F5344CB8AC3E}">
        <p14:creationId xmlns:p14="http://schemas.microsoft.com/office/powerpoint/2010/main" val="25778362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5"/>
          <a:stretch>
            <a:fillRect/>
          </a:stretch>
        </p:blipFill>
        <p:spPr>
          <a:xfrm>
            <a:off x="6729738" y="156487"/>
            <a:ext cx="2960973" cy="3953051"/>
          </a:xfrm>
          <a:prstGeom prst="rect">
            <a:avLst/>
          </a:prstGeom>
          <a:ln>
            <a:noFill/>
          </a:ln>
          <a:effectLst>
            <a:softEdge rad="112500"/>
          </a:effectLst>
        </p:spPr>
      </p:pic>
      <p:graphicFrame>
        <p:nvGraphicFramePr>
          <p:cNvPr id="2" name="Tabella 7">
            <a:extLst>
              <a:ext uri="{FF2B5EF4-FFF2-40B4-BE49-F238E27FC236}">
                <a16:creationId xmlns:a16="http://schemas.microsoft.com/office/drawing/2014/main" id="{D81A45DC-9430-62E9-99AC-1D123D7EB237}"/>
              </a:ext>
            </a:extLst>
          </p:cNvPr>
          <p:cNvGraphicFramePr>
            <a:graphicFrameLocks noGrp="1"/>
          </p:cNvGraphicFramePr>
          <p:nvPr>
            <p:extLst>
              <p:ext uri="{D42A27DB-BD31-4B8C-83A1-F6EECF244321}">
                <p14:modId xmlns:p14="http://schemas.microsoft.com/office/powerpoint/2010/main" val="893096042"/>
              </p:ext>
            </p:extLst>
          </p:nvPr>
        </p:nvGraphicFramePr>
        <p:xfrm>
          <a:off x="1580695" y="310691"/>
          <a:ext cx="5399085" cy="5608320"/>
        </p:xfrm>
        <a:graphic>
          <a:graphicData uri="http://schemas.openxmlformats.org/drawingml/2006/table">
            <a:tbl>
              <a:tblPr firstRow="1" bandRow="1">
                <a:tableStyleId>{5C22544A-7EE6-4342-B048-85BDC9FD1C3A}</a:tableStyleId>
              </a:tblPr>
              <a:tblGrid>
                <a:gridCol w="5399085">
                  <a:extLst>
                    <a:ext uri="{9D8B030D-6E8A-4147-A177-3AD203B41FA5}">
                      <a16:colId xmlns:a16="http://schemas.microsoft.com/office/drawing/2014/main" val="722434659"/>
                    </a:ext>
                  </a:extLst>
                </a:gridCol>
              </a:tblGrid>
              <a:tr h="2245652">
                <a:tc>
                  <a:txBody>
                    <a:bodyPr/>
                    <a:lstStyle/>
                    <a:p>
                      <a:r>
                        <a:rPr lang="it-IT" sz="3200" dirty="0" smtClean="0">
                          <a:solidFill>
                            <a:schemeClr val="tx1"/>
                          </a:solidFill>
                          <a:latin typeface="A Love of Thunder" panose="02000503000000020004" pitchFamily="2" charset="0"/>
                        </a:rPr>
                        <a:t>References artists</a:t>
                      </a:r>
                    </a:p>
                    <a:p>
                      <a:endParaRPr lang="it-IT" sz="1400" dirty="0" smtClean="0">
                        <a:solidFill>
                          <a:schemeClr val="tx1"/>
                        </a:solidFill>
                      </a:endParaRPr>
                    </a:p>
                    <a:p>
                      <a:r>
                        <a:rPr lang="en-US" sz="1400" dirty="0" smtClean="0">
                          <a:solidFill>
                            <a:schemeClr val="accent1">
                              <a:lumMod val="75000"/>
                            </a:schemeClr>
                          </a:solidFill>
                        </a:rPr>
                        <a:t>FEDERICO</a:t>
                      </a:r>
                      <a:r>
                        <a:rPr lang="en-US" sz="1400" baseline="0" dirty="0" smtClean="0">
                          <a:solidFill>
                            <a:schemeClr val="accent1">
                              <a:lumMod val="75000"/>
                            </a:schemeClr>
                          </a:solidFill>
                        </a:rPr>
                        <a:t> GARCÍA LORCA </a:t>
                      </a:r>
                    </a:p>
                    <a:p>
                      <a:r>
                        <a:rPr lang="en-US" sz="1100" baseline="0" dirty="0" smtClean="0">
                          <a:solidFill>
                            <a:schemeClr val="tx1"/>
                          </a:solidFill>
                        </a:rPr>
                        <a:t>Federico </a:t>
                      </a:r>
                      <a:r>
                        <a:rPr lang="en-US" sz="1100" baseline="0" dirty="0" err="1" smtClean="0">
                          <a:solidFill>
                            <a:schemeClr val="tx1"/>
                          </a:solidFill>
                        </a:rPr>
                        <a:t>García</a:t>
                      </a:r>
                      <a:r>
                        <a:rPr lang="en-US" sz="1100" baseline="0" dirty="0" smtClean="0">
                          <a:solidFill>
                            <a:schemeClr val="tx1"/>
                          </a:solidFill>
                        </a:rPr>
                        <a:t> Lorca (Fuente Vaqueros, Granada, 5 June 1898 - Camino de </a:t>
                      </a:r>
                      <a:r>
                        <a:rPr lang="en-US" sz="1100" baseline="0" dirty="0" err="1" smtClean="0">
                          <a:solidFill>
                            <a:schemeClr val="tx1"/>
                          </a:solidFill>
                        </a:rPr>
                        <a:t>Víznar</a:t>
                      </a:r>
                      <a:r>
                        <a:rPr lang="en-US" sz="1100" baseline="0" dirty="0" smtClean="0">
                          <a:solidFill>
                            <a:schemeClr val="tx1"/>
                          </a:solidFill>
                        </a:rPr>
                        <a:t> a </a:t>
                      </a:r>
                      <a:r>
                        <a:rPr lang="en-US" sz="1100" baseline="0" dirty="0" err="1" smtClean="0">
                          <a:solidFill>
                            <a:schemeClr val="tx1"/>
                          </a:solidFill>
                        </a:rPr>
                        <a:t>Alfacar</a:t>
                      </a:r>
                      <a:r>
                        <a:rPr lang="en-US" sz="1100" baseline="0" dirty="0" smtClean="0">
                          <a:solidFill>
                            <a:schemeClr val="tx1"/>
                          </a:solidFill>
                        </a:rPr>
                        <a:t>, Granada, 18 August 1936) was a Spanish poet, playwright and prose writer. Ascribed to the generation of '27, he was the most influential and popular poet of twentieth-century Spanish literature and as a playwright he is considered one of the pinnacles of twentieth-century Spanish theater. He was assassinated by the rebel side a month after the coup d'état that provoked the beginning of the Spanish civil war.</a:t>
                      </a:r>
                    </a:p>
                    <a:p>
                      <a:endParaRPr lang="en-US" sz="1400" baseline="0" dirty="0" smtClean="0">
                        <a:solidFill>
                          <a:schemeClr val="tx1"/>
                        </a:solidFill>
                      </a:endParaRPr>
                    </a:p>
                    <a:p>
                      <a:r>
                        <a:rPr lang="en-US" sz="1400" baseline="0" dirty="0" smtClean="0">
                          <a:solidFill>
                            <a:schemeClr val="accent1">
                              <a:lumMod val="75000"/>
                            </a:schemeClr>
                          </a:solidFill>
                        </a:rPr>
                        <a:t>VAL DEL OMAR</a:t>
                      </a:r>
                    </a:p>
                    <a:p>
                      <a:r>
                        <a:rPr lang="en-US" sz="1100" baseline="0" dirty="0" smtClean="0">
                          <a:solidFill>
                            <a:schemeClr val="tx1"/>
                          </a:solidFill>
                        </a:rPr>
                        <a:t> (October 27, 1904 in Granada – August 4, 1982 in Madrid)</a:t>
                      </a:r>
                    </a:p>
                    <a:p>
                      <a:r>
                        <a:rPr lang="en-US" sz="1100" baseline="0" dirty="0" smtClean="0">
                          <a:solidFill>
                            <a:schemeClr val="tx1"/>
                          </a:solidFill>
                        </a:rPr>
                        <a:t> was a Spanish photographer, film director and inventor</a:t>
                      </a:r>
                    </a:p>
                    <a:p>
                      <a:endParaRPr lang="en-US" sz="1400" baseline="0" dirty="0" smtClean="0">
                        <a:solidFill>
                          <a:schemeClr val="tx1"/>
                        </a:solidFill>
                      </a:endParaRPr>
                    </a:p>
                    <a:p>
                      <a:endParaRPr lang="en-US" sz="1400" baseline="0" dirty="0" smtClean="0">
                        <a:solidFill>
                          <a:schemeClr val="tx1"/>
                        </a:solidFill>
                      </a:endParaRPr>
                    </a:p>
                    <a:p>
                      <a:endParaRPr lang="en-US" sz="1400" baseline="0" dirty="0" smtClean="0">
                        <a:solidFill>
                          <a:schemeClr val="tx1"/>
                        </a:solidFill>
                      </a:endParaRPr>
                    </a:p>
                    <a:p>
                      <a:endParaRPr lang="en-US" sz="1400" baseline="0" dirty="0" smtClean="0">
                        <a:solidFill>
                          <a:schemeClr val="tx1"/>
                        </a:solidFill>
                      </a:endParaRPr>
                    </a:p>
                    <a:p>
                      <a:endParaRPr lang="en-US" sz="1400" baseline="0" dirty="0" smtClean="0">
                        <a:solidFill>
                          <a:schemeClr val="tx1"/>
                        </a:solidFill>
                      </a:endParaRPr>
                    </a:p>
                    <a:p>
                      <a:endParaRPr lang="en-US" sz="1400" baseline="0" dirty="0" smtClean="0">
                        <a:solidFill>
                          <a:schemeClr val="tx1"/>
                        </a:solidFill>
                      </a:endParaRPr>
                    </a:p>
                    <a:p>
                      <a:endParaRPr lang="en-US" sz="1400" baseline="0" dirty="0" smtClean="0">
                        <a:solidFill>
                          <a:schemeClr val="tx1"/>
                        </a:solidFill>
                      </a:endParaRPr>
                    </a:p>
                    <a:p>
                      <a:r>
                        <a:rPr lang="en-US" sz="1400" baseline="0" dirty="0" smtClean="0">
                          <a:solidFill>
                            <a:schemeClr val="accent1">
                              <a:lumMod val="75000"/>
                            </a:schemeClr>
                          </a:solidFill>
                        </a:rPr>
                        <a:t>MANUEL DE FALLA</a:t>
                      </a:r>
                      <a:endParaRPr lang="en-US" sz="1400" dirty="0" smtClean="0">
                        <a:solidFill>
                          <a:schemeClr val="accent1">
                            <a:lumMod val="75000"/>
                          </a:schemeClr>
                        </a:solidFill>
                      </a:endParaRPr>
                    </a:p>
                    <a:p>
                      <a:r>
                        <a:rPr lang="en-US" sz="1800" b="0" i="0" kern="1200" dirty="0" smtClean="0">
                          <a:solidFill>
                            <a:schemeClr val="lt1"/>
                          </a:solidFill>
                          <a:effectLst/>
                          <a:latin typeface="+mn-lt"/>
                          <a:ea typeface="+mn-ea"/>
                          <a:cs typeface="+mn-cs"/>
                        </a:rPr>
                        <a:t>Sound Cartography is the term we use to define and</a:t>
                      </a:r>
                      <a:endParaRPr lang="en-US" sz="1400" dirty="0" smtClean="0">
                        <a:solidFill>
                          <a:schemeClr val="tx1"/>
                        </a:solidFill>
                      </a:endParaRPr>
                    </a:p>
                    <a:p>
                      <a:endParaRPr lang="it-IT" sz="1400" dirty="0" smtClean="0">
                        <a:solidFill>
                          <a:schemeClr val="tx1"/>
                        </a:solidFill>
                      </a:endParaRPr>
                    </a:p>
                    <a:p>
                      <a:endParaRPr lang="it-IT" sz="1400" dirty="0" smtClean="0">
                        <a:solidFill>
                          <a:schemeClr val="tx1"/>
                        </a:solidFill>
                      </a:endParaRPr>
                    </a:p>
                    <a:p>
                      <a:endParaRPr lang="it-IT" sz="1400" dirty="0" smtClean="0">
                        <a:solidFill>
                          <a:schemeClr val="tx1"/>
                        </a:solidFill>
                      </a:endParaRPr>
                    </a:p>
                    <a:p>
                      <a:endParaRPr lang="it-IT" sz="1400" dirty="0">
                        <a:solidFill>
                          <a:schemeClr val="tx1"/>
                        </a:solidFill>
                      </a:endParaRPr>
                    </a:p>
                  </a:txBody>
                  <a:tcPr>
                    <a:noFill/>
                  </a:tcPr>
                </a:tc>
                <a:extLst>
                  <a:ext uri="{0D108BD9-81ED-4DB2-BD59-A6C34878D82A}">
                    <a16:rowId xmlns:a16="http://schemas.microsoft.com/office/drawing/2014/main" val="1078247702"/>
                  </a:ext>
                </a:extLst>
              </a:tr>
            </a:tbl>
          </a:graphicData>
        </a:graphic>
      </p:graphicFrame>
      <p:pic>
        <p:nvPicPr>
          <p:cNvPr id="3" name="Google Shape;87;p1">
            <a:extLst>
              <a:ext uri="{FF2B5EF4-FFF2-40B4-BE49-F238E27FC236}">
                <a16:creationId xmlns:a16="http://schemas.microsoft.com/office/drawing/2014/main" id="{228F5234-3280-BA1D-AB6D-16A99EFEBF1C}"/>
              </a:ext>
            </a:extLst>
          </p:cNvPr>
          <p:cNvPicPr preferRelativeResize="0"/>
          <p:nvPr/>
        </p:nvPicPr>
        <p:blipFill rotWithShape="1">
          <a:blip r:embed="rId6">
            <a:alphaModFix/>
          </a:blip>
          <a:srcRect/>
          <a:stretch/>
        </p:blipFill>
        <p:spPr>
          <a:xfrm>
            <a:off x="0" y="156487"/>
            <a:ext cx="1800340" cy="1113079"/>
          </a:xfrm>
          <a:prstGeom prst="rect">
            <a:avLst/>
          </a:prstGeom>
          <a:noFill/>
          <a:ln>
            <a:noFill/>
          </a:ln>
        </p:spPr>
      </p:pic>
      <p:pic>
        <p:nvPicPr>
          <p:cNvPr id="4" name="q-f2x7Ov5t4"/>
          <p:cNvPicPr>
            <a:picLocks noRot="1" noChangeAspect="1"/>
          </p:cNvPicPr>
          <p:nvPr>
            <a:videoFile r:link="rId1"/>
          </p:nvPr>
        </p:nvPicPr>
        <p:blipFill>
          <a:blip r:embed="rId7"/>
          <a:stretch>
            <a:fillRect/>
          </a:stretch>
        </p:blipFill>
        <p:spPr>
          <a:xfrm>
            <a:off x="1605924" y="3097623"/>
            <a:ext cx="2340576" cy="1316574"/>
          </a:xfrm>
          <a:prstGeom prst="rect">
            <a:avLst/>
          </a:prstGeom>
        </p:spPr>
      </p:pic>
      <p:sp>
        <p:nvSpPr>
          <p:cNvPr id="5" name="Rectángulo 4"/>
          <p:cNvSpPr/>
          <p:nvPr/>
        </p:nvSpPr>
        <p:spPr>
          <a:xfrm>
            <a:off x="3939455" y="3248079"/>
            <a:ext cx="1741625" cy="1015663"/>
          </a:xfrm>
          <a:prstGeom prst="rect">
            <a:avLst/>
          </a:prstGeom>
        </p:spPr>
        <p:txBody>
          <a:bodyPr wrap="square">
            <a:spAutoFit/>
          </a:bodyPr>
          <a:lstStyle/>
          <a:p>
            <a:r>
              <a:rPr lang="es-ES" sz="1200" i="1" dirty="0" err="1" smtClean="0"/>
              <a:t>Aguaespejo</a:t>
            </a:r>
            <a:r>
              <a:rPr lang="es-ES" sz="1200" i="1" dirty="0" smtClean="0"/>
              <a:t> granadino </a:t>
            </a:r>
            <a:r>
              <a:rPr lang="es-ES" sz="1200" i="1" dirty="0" err="1" smtClean="0"/>
              <a:t>is</a:t>
            </a:r>
            <a:r>
              <a:rPr lang="es-ES" sz="1200" i="1" dirty="0" smtClean="0"/>
              <a:t> </a:t>
            </a:r>
            <a:r>
              <a:rPr lang="es-ES" sz="1200" i="1" dirty="0" err="1"/>
              <a:t>an</a:t>
            </a:r>
            <a:r>
              <a:rPr lang="es-ES" sz="1200" i="1" dirty="0"/>
              <a:t> "audiovisual </a:t>
            </a:r>
            <a:r>
              <a:rPr lang="es-ES" sz="1200" i="1" dirty="0" err="1"/>
              <a:t>essay</a:t>
            </a:r>
            <a:r>
              <a:rPr lang="es-ES" sz="1200" i="1" dirty="0"/>
              <a:t> of </a:t>
            </a:r>
            <a:r>
              <a:rPr lang="es-ES" sz="1200" i="1" dirty="0" err="1"/>
              <a:t>lyrical</a:t>
            </a:r>
            <a:r>
              <a:rPr lang="es-ES" sz="1200" i="1" dirty="0"/>
              <a:t> </a:t>
            </a:r>
            <a:r>
              <a:rPr lang="es-ES" sz="1200" i="1" dirty="0" err="1"/>
              <a:t>plastic</a:t>
            </a:r>
            <a:r>
              <a:rPr lang="es-ES" sz="1200" i="1" dirty="0"/>
              <a:t>” in </a:t>
            </a:r>
            <a:r>
              <a:rPr lang="es-ES" sz="1200" i="1" dirty="0" err="1"/>
              <a:t>which</a:t>
            </a:r>
            <a:r>
              <a:rPr lang="es-ES" sz="1200" i="1" dirty="0"/>
              <a:t> he uses </a:t>
            </a:r>
            <a:r>
              <a:rPr lang="es-ES" sz="1200" i="1" dirty="0" err="1"/>
              <a:t>techniques</a:t>
            </a:r>
            <a:r>
              <a:rPr lang="es-ES" sz="1200" i="1" dirty="0"/>
              <a:t> of </a:t>
            </a:r>
            <a:r>
              <a:rPr lang="es-ES" sz="1200" i="1" dirty="0" err="1"/>
              <a:t>his</a:t>
            </a:r>
            <a:r>
              <a:rPr lang="es-ES" sz="1200" i="1" dirty="0"/>
              <a:t> </a:t>
            </a:r>
            <a:r>
              <a:rPr lang="es-ES" sz="1200" i="1" dirty="0" err="1" smtClean="0"/>
              <a:t>invention</a:t>
            </a:r>
            <a:endParaRPr lang="es-ES" sz="1200" i="1" dirty="0"/>
          </a:p>
        </p:txBody>
      </p:sp>
      <p:sp>
        <p:nvSpPr>
          <p:cNvPr id="6" name="CuadroTexto 5"/>
          <p:cNvSpPr txBox="1"/>
          <p:nvPr/>
        </p:nvSpPr>
        <p:spPr>
          <a:xfrm>
            <a:off x="6979780" y="3248079"/>
            <a:ext cx="3974592" cy="1015663"/>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en-US" sz="1200" i="1" dirty="0">
                <a:solidFill>
                  <a:srgbClr val="00B0F0"/>
                </a:solidFill>
              </a:rPr>
              <a:t>Water: When it runs, it is a symbol of vitality. When it is stagnant, it represents death. The blood: represents life, therefore, the spilled blood is death. It also symbolizes the fertile, the sexual.</a:t>
            </a:r>
          </a:p>
          <a:p>
            <a:endParaRPr lang="es-ES" sz="1200" i="1" dirty="0"/>
          </a:p>
        </p:txBody>
      </p:sp>
      <p:pic>
        <p:nvPicPr>
          <p:cNvPr id="8" name="32SDApLXswE"/>
          <p:cNvPicPr>
            <a:picLocks noRot="1" noChangeAspect="1"/>
          </p:cNvPicPr>
          <p:nvPr>
            <a:videoFile r:link="rId2"/>
          </p:nvPr>
        </p:nvPicPr>
        <p:blipFill>
          <a:blip r:embed="rId8"/>
          <a:stretch>
            <a:fillRect/>
          </a:stretch>
        </p:blipFill>
        <p:spPr>
          <a:xfrm>
            <a:off x="5925046" y="4550299"/>
            <a:ext cx="3042030" cy="1711142"/>
          </a:xfrm>
          <a:prstGeom prst="rect">
            <a:avLst/>
          </a:prstGeom>
        </p:spPr>
      </p:pic>
      <p:pic>
        <p:nvPicPr>
          <p:cNvPr id="9" name="Os_dTG5q4sU"/>
          <p:cNvPicPr>
            <a:picLocks noRot="1" noChangeAspect="1"/>
          </p:cNvPicPr>
          <p:nvPr>
            <a:videoFile r:link="rId3"/>
          </p:nvPr>
        </p:nvPicPr>
        <p:blipFill>
          <a:blip r:embed="rId9"/>
          <a:stretch>
            <a:fillRect/>
          </a:stretch>
        </p:blipFill>
        <p:spPr>
          <a:xfrm>
            <a:off x="9369350" y="4785793"/>
            <a:ext cx="2204720" cy="1240155"/>
          </a:xfrm>
          <a:prstGeom prst="rect">
            <a:avLst/>
          </a:prstGeom>
        </p:spPr>
      </p:pic>
      <p:sp>
        <p:nvSpPr>
          <p:cNvPr id="10" name="CuadroTexto 9"/>
          <p:cNvSpPr txBox="1"/>
          <p:nvPr/>
        </p:nvSpPr>
        <p:spPr>
          <a:xfrm>
            <a:off x="1568323" y="4785793"/>
            <a:ext cx="4005212" cy="1061829"/>
          </a:xfrm>
          <a:prstGeom prst="rect">
            <a:avLst/>
          </a:prstGeom>
          <a:noFill/>
        </p:spPr>
        <p:txBody>
          <a:bodyPr wrap="square" rtlCol="0">
            <a:spAutoFit/>
          </a:bodyPr>
          <a:lstStyle/>
          <a:p>
            <a:r>
              <a:rPr lang="en-US" sz="1050" b="1" dirty="0" smtClean="0"/>
              <a:t>He </a:t>
            </a:r>
            <a:r>
              <a:rPr lang="en-US" sz="1050" b="1" dirty="0"/>
              <a:t>was a born admirer of Granada and took the city as a muse. Here he found friends and inspiration, writing part of his repertoire in this beautiful city and dyeing classical music with subtle flamenco tints that gave him an unmistakable musical </a:t>
            </a:r>
            <a:r>
              <a:rPr lang="en-US" sz="1050" b="1" dirty="0" err="1"/>
              <a:t>style.One</a:t>
            </a:r>
            <a:r>
              <a:rPr lang="en-US" sz="1050" b="1" dirty="0"/>
              <a:t> of his compositions that is inspired, even nine years before his first visit to the city, is “La </a:t>
            </a:r>
            <a:r>
              <a:rPr lang="en-US" sz="1050" b="1" dirty="0" err="1"/>
              <a:t>vida</a:t>
            </a:r>
            <a:r>
              <a:rPr lang="en-US" sz="1050" b="1" dirty="0"/>
              <a:t> Breve”, whose plot takes place in the </a:t>
            </a:r>
            <a:r>
              <a:rPr lang="en-US" sz="1050" b="1" dirty="0" err="1"/>
              <a:t>Albaicin</a:t>
            </a:r>
            <a:r>
              <a:rPr lang="en-US" sz="1050" b="1" dirty="0"/>
              <a:t>.</a:t>
            </a:r>
            <a:endParaRPr lang="es-ES" sz="1050" b="1" dirty="0"/>
          </a:p>
        </p:txBody>
      </p:sp>
    </p:spTree>
    <p:extLst>
      <p:ext uri="{BB962C8B-B14F-4D97-AF65-F5344CB8AC3E}">
        <p14:creationId xmlns:p14="http://schemas.microsoft.com/office/powerpoint/2010/main" val="15037067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87;p1">
            <a:extLst>
              <a:ext uri="{FF2B5EF4-FFF2-40B4-BE49-F238E27FC236}">
                <a16:creationId xmlns:a16="http://schemas.microsoft.com/office/drawing/2014/main" id="{228F5234-3280-BA1D-AB6D-16A99EFEBF1C}"/>
              </a:ext>
            </a:extLst>
          </p:cNvPr>
          <p:cNvPicPr preferRelativeResize="0"/>
          <p:nvPr/>
        </p:nvPicPr>
        <p:blipFill rotWithShape="1">
          <a:blip r:embed="rId2">
            <a:alphaModFix/>
          </a:blip>
          <a:srcRect/>
          <a:stretch/>
        </p:blipFill>
        <p:spPr>
          <a:xfrm>
            <a:off x="-316524" y="-503888"/>
            <a:ext cx="2372139" cy="2433831"/>
          </a:xfrm>
          <a:prstGeom prst="rect">
            <a:avLst/>
          </a:prstGeom>
          <a:noFill/>
          <a:ln>
            <a:noFill/>
          </a:ln>
        </p:spPr>
      </p:pic>
      <p:sp>
        <p:nvSpPr>
          <p:cNvPr id="6" name="CuadroTexto 5"/>
          <p:cNvSpPr txBox="1"/>
          <p:nvPr/>
        </p:nvSpPr>
        <p:spPr>
          <a:xfrm>
            <a:off x="1597152" y="1328928"/>
            <a:ext cx="9083040" cy="523220"/>
          </a:xfrm>
          <a:prstGeom prst="rect">
            <a:avLst/>
          </a:prstGeom>
          <a:noFill/>
        </p:spPr>
        <p:txBody>
          <a:bodyPr wrap="square" rtlCol="0">
            <a:spAutoFit/>
          </a:bodyPr>
          <a:lstStyle/>
          <a:p>
            <a:r>
              <a:rPr lang="en-US" sz="2800" dirty="0">
                <a:latin typeface="A Love of Thunder" panose="02000503000000020004" pitchFamily="2" charset="0"/>
              </a:rPr>
              <a:t>what do we have to do?</a:t>
            </a:r>
            <a:endParaRPr lang="es-ES" sz="2800" dirty="0">
              <a:latin typeface="A Love of Thunder" panose="02000503000000020004" pitchFamily="2" charset="0"/>
            </a:endParaRPr>
          </a:p>
        </p:txBody>
      </p:sp>
      <p:sp>
        <p:nvSpPr>
          <p:cNvPr id="7" name="Rectángulo 6"/>
          <p:cNvSpPr/>
          <p:nvPr/>
        </p:nvSpPr>
        <p:spPr>
          <a:xfrm>
            <a:off x="1706880" y="5441258"/>
            <a:ext cx="8680704" cy="523220"/>
          </a:xfrm>
          <a:prstGeom prst="rect">
            <a:avLst/>
          </a:prstGeom>
        </p:spPr>
        <p:txBody>
          <a:bodyPr wrap="square">
            <a:spAutoFit/>
          </a:bodyPr>
          <a:lstStyle/>
          <a:p>
            <a:r>
              <a:rPr lang="es-ES" sz="1400" dirty="0" err="1"/>
              <a:t>based</a:t>
            </a:r>
            <a:r>
              <a:rPr lang="es-ES" sz="1400" dirty="0"/>
              <a:t> </a:t>
            </a:r>
            <a:r>
              <a:rPr lang="es-ES" sz="1400" dirty="0" err="1"/>
              <a:t>on</a:t>
            </a:r>
            <a:r>
              <a:rPr lang="es-ES" sz="1400" dirty="0"/>
              <a:t> </a:t>
            </a:r>
            <a:r>
              <a:rPr lang="es-ES" sz="1400" dirty="0" err="1"/>
              <a:t>the</a:t>
            </a:r>
            <a:r>
              <a:rPr lang="es-ES" sz="1400" dirty="0"/>
              <a:t> </a:t>
            </a:r>
            <a:r>
              <a:rPr lang="es-ES" sz="1400" dirty="0" err="1"/>
              <a:t>path</a:t>
            </a:r>
            <a:r>
              <a:rPr lang="es-ES" sz="1400" dirty="0"/>
              <a:t> of </a:t>
            </a:r>
            <a:r>
              <a:rPr lang="es-ES" sz="1400" dirty="0" err="1"/>
              <a:t>water</a:t>
            </a:r>
            <a:r>
              <a:rPr lang="es-ES" sz="1400" dirty="0"/>
              <a:t>, </a:t>
            </a:r>
            <a:r>
              <a:rPr lang="es-ES" sz="1400" dirty="0" err="1"/>
              <a:t>its</a:t>
            </a:r>
            <a:r>
              <a:rPr lang="es-ES" sz="1400" dirty="0"/>
              <a:t> </a:t>
            </a:r>
            <a:r>
              <a:rPr lang="es-ES" sz="1400" dirty="0" err="1"/>
              <a:t>meaning</a:t>
            </a:r>
            <a:r>
              <a:rPr lang="es-ES" sz="1400" dirty="0"/>
              <a:t> and </a:t>
            </a:r>
            <a:r>
              <a:rPr lang="es-ES" sz="1400" dirty="0" err="1"/>
              <a:t>the</a:t>
            </a:r>
            <a:r>
              <a:rPr lang="es-ES" sz="1400" dirty="0"/>
              <a:t> </a:t>
            </a:r>
            <a:r>
              <a:rPr lang="es-ES" sz="1400" dirty="0" err="1"/>
              <a:t>concepts</a:t>
            </a:r>
            <a:r>
              <a:rPr lang="es-ES" sz="1400" dirty="0"/>
              <a:t> of </a:t>
            </a:r>
            <a:r>
              <a:rPr lang="es-ES" sz="1400" dirty="0" err="1"/>
              <a:t>sound</a:t>
            </a:r>
            <a:r>
              <a:rPr lang="es-ES" sz="1400" dirty="0"/>
              <a:t> and </a:t>
            </a:r>
            <a:r>
              <a:rPr lang="es-ES" sz="1400" dirty="0" err="1"/>
              <a:t>body</a:t>
            </a:r>
            <a:r>
              <a:rPr lang="es-ES" sz="1400" dirty="0"/>
              <a:t>, </a:t>
            </a:r>
            <a:r>
              <a:rPr lang="es-ES" sz="1400" dirty="0" err="1"/>
              <a:t>we</a:t>
            </a:r>
            <a:r>
              <a:rPr lang="es-ES" sz="1400" dirty="0"/>
              <a:t> </a:t>
            </a:r>
            <a:r>
              <a:rPr lang="es-ES" sz="1400" dirty="0" err="1"/>
              <a:t>must</a:t>
            </a:r>
            <a:r>
              <a:rPr lang="es-ES" sz="1400" dirty="0"/>
              <a:t> make a VIDEO </a:t>
            </a:r>
            <a:r>
              <a:rPr lang="es-ES" sz="1400" dirty="0" smtClean="0"/>
              <a:t>ART</a:t>
            </a:r>
          </a:p>
          <a:p>
            <a:r>
              <a:rPr lang="es-ES" sz="1400" dirty="0" smtClean="0"/>
              <a:t> </a:t>
            </a:r>
            <a:r>
              <a:rPr lang="es-ES" sz="1400" dirty="0"/>
              <a:t>(MAX. 2MIN)</a:t>
            </a:r>
          </a:p>
        </p:txBody>
      </p:sp>
      <p:sp>
        <p:nvSpPr>
          <p:cNvPr id="2" name="CuadroTexto 1"/>
          <p:cNvSpPr txBox="1"/>
          <p:nvPr/>
        </p:nvSpPr>
        <p:spPr>
          <a:xfrm>
            <a:off x="1597152" y="2523744"/>
            <a:ext cx="7985760" cy="2585323"/>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marL="285750" indent="-285750">
              <a:buFont typeface="Wingdings" panose="05000000000000000000" pitchFamily="2" charset="2"/>
              <a:buChar char="ü"/>
            </a:pPr>
            <a:r>
              <a:rPr lang="en-US" dirty="0"/>
              <a:t>art has the ability to change the </a:t>
            </a:r>
            <a:r>
              <a:rPr lang="en-US" dirty="0" smtClean="0"/>
              <a:t>world. </a:t>
            </a:r>
            <a:r>
              <a:rPr lang="en-US" dirty="0"/>
              <a:t>L</a:t>
            </a:r>
            <a:r>
              <a:rPr lang="en-US" dirty="0" smtClean="0"/>
              <a:t>istening </a:t>
            </a:r>
            <a:r>
              <a:rPr lang="en-US" dirty="0"/>
              <a:t>and observing the different artistic references and mixing them with our own creativity and </a:t>
            </a:r>
            <a:r>
              <a:rPr lang="en-US" dirty="0" smtClean="0"/>
              <a:t>ingenuity</a:t>
            </a:r>
          </a:p>
          <a:p>
            <a:pPr marL="285750" indent="-285750">
              <a:buFont typeface="Wingdings" panose="05000000000000000000" pitchFamily="2" charset="2"/>
              <a:buChar char="ü"/>
            </a:pPr>
            <a:r>
              <a:rPr lang="en-US" dirty="0"/>
              <a:t>exchange of ideas with my group</a:t>
            </a:r>
          </a:p>
          <a:p>
            <a:pPr marL="285750" indent="-285750">
              <a:buFont typeface="Wingdings" panose="05000000000000000000" pitchFamily="2" charset="2"/>
              <a:buChar char="ü"/>
            </a:pPr>
            <a:r>
              <a:rPr lang="en-US" dirty="0" smtClean="0"/>
              <a:t>inspiration </a:t>
            </a:r>
            <a:r>
              <a:rPr lang="en-US" dirty="0"/>
              <a:t>and recording of sound and video on city tours and monumental </a:t>
            </a:r>
            <a:r>
              <a:rPr lang="en-US" dirty="0" smtClean="0"/>
              <a:t>visits</a:t>
            </a:r>
          </a:p>
          <a:p>
            <a:pPr marL="285750" indent="-285750">
              <a:buFont typeface="Wingdings" panose="05000000000000000000" pitchFamily="2" charset="2"/>
              <a:buChar char="ü"/>
            </a:pPr>
            <a:r>
              <a:rPr lang="en-US" dirty="0" smtClean="0"/>
              <a:t>art </a:t>
            </a:r>
            <a:r>
              <a:rPr lang="en-US" dirty="0"/>
              <a:t>direction and recording of small sensory and artistic videos on the school </a:t>
            </a:r>
            <a:r>
              <a:rPr lang="en-US" dirty="0" smtClean="0"/>
              <a:t>set</a:t>
            </a:r>
          </a:p>
          <a:p>
            <a:pPr marL="285750" indent="-285750">
              <a:buFont typeface="Wingdings" panose="05000000000000000000" pitchFamily="2" charset="2"/>
              <a:buChar char="ü"/>
            </a:pPr>
            <a:r>
              <a:rPr lang="en-US" dirty="0"/>
              <a:t>editing, editing and exhibition of video art</a:t>
            </a:r>
            <a:endParaRPr lang="en-US" dirty="0" smtClean="0"/>
          </a:p>
          <a:p>
            <a:pPr marL="285750" indent="-285750">
              <a:buFont typeface="Wingdings" panose="05000000000000000000" pitchFamily="2" charset="2"/>
              <a:buChar char="ü"/>
            </a:pPr>
            <a:endParaRPr lang="en-US" dirty="0" smtClean="0"/>
          </a:p>
          <a:p>
            <a:pPr marL="285750" indent="-285750">
              <a:buFont typeface="Wingdings" panose="05000000000000000000" pitchFamily="2" charset="2"/>
              <a:buChar char="ü"/>
            </a:pPr>
            <a:endParaRPr lang="es-ES" dirty="0"/>
          </a:p>
        </p:txBody>
      </p:sp>
    </p:spTree>
    <p:extLst>
      <p:ext uri="{BB962C8B-B14F-4D97-AF65-F5344CB8AC3E}">
        <p14:creationId xmlns:p14="http://schemas.microsoft.com/office/powerpoint/2010/main" val="9598466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87;p1">
            <a:extLst>
              <a:ext uri="{FF2B5EF4-FFF2-40B4-BE49-F238E27FC236}">
                <a16:creationId xmlns:a16="http://schemas.microsoft.com/office/drawing/2014/main" id="{228F5234-3280-BA1D-AB6D-16A99EFEBF1C}"/>
              </a:ext>
            </a:extLst>
          </p:cNvPr>
          <p:cNvPicPr preferRelativeResize="0"/>
          <p:nvPr/>
        </p:nvPicPr>
        <p:blipFill rotWithShape="1">
          <a:blip r:embed="rId4">
            <a:alphaModFix/>
          </a:blip>
          <a:srcRect/>
          <a:stretch/>
        </p:blipFill>
        <p:spPr>
          <a:xfrm>
            <a:off x="-316524" y="-503888"/>
            <a:ext cx="2372139" cy="2433831"/>
          </a:xfrm>
          <a:prstGeom prst="rect">
            <a:avLst/>
          </a:prstGeom>
          <a:noFill/>
          <a:ln>
            <a:noFill/>
          </a:ln>
        </p:spPr>
      </p:pic>
      <p:pic>
        <p:nvPicPr>
          <p:cNvPr id="2050" name="Picture 2" descr="Dilan martinez. Artista del agu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59" y="1261625"/>
            <a:ext cx="3267457" cy="2884552"/>
          </a:xfrm>
          <a:prstGeom prst="rect">
            <a:avLst/>
          </a:prstGeom>
          <a:noFill/>
          <a:extLst>
            <a:ext uri="{909E8E84-426E-40DD-AFC4-6F175D3DCCD1}">
              <a14:hiddenFill xmlns:a14="http://schemas.microsoft.com/office/drawing/2010/main">
                <a:solidFill>
                  <a:srgbClr val="FFFFFF"/>
                </a:solidFill>
              </a14:hiddenFill>
            </a:ext>
          </a:extLst>
        </p:spPr>
      </p:pic>
      <p:sp>
        <p:nvSpPr>
          <p:cNvPr id="6" name="Rectángulo 5"/>
          <p:cNvSpPr/>
          <p:nvPr/>
        </p:nvSpPr>
        <p:spPr>
          <a:xfrm>
            <a:off x="386303" y="1334256"/>
            <a:ext cx="4703190" cy="253916"/>
          </a:xfrm>
          <a:prstGeom prst="rect">
            <a:avLst/>
          </a:prstGeom>
        </p:spPr>
        <p:txBody>
          <a:bodyPr wrap="square">
            <a:spAutoFit/>
          </a:bodyPr>
          <a:lstStyle/>
          <a:p>
            <a:r>
              <a:rPr lang="es-ES" sz="1050" dirty="0"/>
              <a:t>Dylan </a:t>
            </a:r>
            <a:r>
              <a:rPr lang="es-ES" sz="1050" dirty="0" err="1" smtClean="0"/>
              <a:t>Martinez</a:t>
            </a:r>
            <a:endParaRPr lang="es-ES" sz="1050" dirty="0"/>
          </a:p>
        </p:txBody>
      </p:sp>
      <p:sp>
        <p:nvSpPr>
          <p:cNvPr id="7" name="AutoShape 4" descr="artistas-de-performanc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8" name="Imagen 7"/>
          <p:cNvPicPr>
            <a:picLocks noChangeAspect="1"/>
          </p:cNvPicPr>
          <p:nvPr/>
        </p:nvPicPr>
        <p:blipFill>
          <a:blip r:embed="rId6"/>
          <a:stretch>
            <a:fillRect/>
          </a:stretch>
        </p:blipFill>
        <p:spPr>
          <a:xfrm>
            <a:off x="4002579" y="1177151"/>
            <a:ext cx="3896884" cy="2256091"/>
          </a:xfrm>
          <a:prstGeom prst="rect">
            <a:avLst/>
          </a:prstGeom>
        </p:spPr>
      </p:pic>
      <p:pic>
        <p:nvPicPr>
          <p:cNvPr id="9" name="Imagen 8"/>
          <p:cNvPicPr>
            <a:picLocks noChangeAspect="1"/>
          </p:cNvPicPr>
          <p:nvPr/>
        </p:nvPicPr>
        <p:blipFill>
          <a:blip r:embed="rId7"/>
          <a:stretch>
            <a:fillRect/>
          </a:stretch>
        </p:blipFill>
        <p:spPr>
          <a:xfrm>
            <a:off x="8268826" y="2524315"/>
            <a:ext cx="2505075" cy="1828800"/>
          </a:xfrm>
          <a:prstGeom prst="rect">
            <a:avLst/>
          </a:prstGeom>
        </p:spPr>
      </p:pic>
      <p:pic>
        <p:nvPicPr>
          <p:cNvPr id="10" name="Imagen 9"/>
          <p:cNvPicPr>
            <a:picLocks noChangeAspect="1"/>
          </p:cNvPicPr>
          <p:nvPr/>
        </p:nvPicPr>
        <p:blipFill>
          <a:blip r:embed="rId8"/>
          <a:stretch>
            <a:fillRect/>
          </a:stretch>
        </p:blipFill>
        <p:spPr>
          <a:xfrm>
            <a:off x="8268826" y="589676"/>
            <a:ext cx="2619375" cy="1743075"/>
          </a:xfrm>
          <a:prstGeom prst="rect">
            <a:avLst/>
          </a:prstGeom>
        </p:spPr>
      </p:pic>
      <p:sp>
        <p:nvSpPr>
          <p:cNvPr id="3" name="CuadroTexto 2"/>
          <p:cNvSpPr txBox="1"/>
          <p:nvPr/>
        </p:nvSpPr>
        <p:spPr>
          <a:xfrm>
            <a:off x="1764935" y="807819"/>
            <a:ext cx="3474720" cy="369332"/>
          </a:xfrm>
          <a:prstGeom prst="rect">
            <a:avLst/>
          </a:prstGeom>
          <a:noFill/>
        </p:spPr>
        <p:txBody>
          <a:bodyPr wrap="square" rtlCol="0">
            <a:spAutoFit/>
          </a:bodyPr>
          <a:lstStyle/>
          <a:p>
            <a:r>
              <a:rPr lang="es-ES" dirty="0" smtClean="0">
                <a:latin typeface="A Love of Thunder" panose="02000503000000020004" pitchFamily="2" charset="0"/>
              </a:rPr>
              <a:t>More  </a:t>
            </a:r>
            <a:r>
              <a:rPr lang="es-ES" dirty="0" err="1" smtClean="0">
                <a:latin typeface="A Love of Thunder" panose="02000503000000020004" pitchFamily="2" charset="0"/>
              </a:rPr>
              <a:t>references</a:t>
            </a:r>
            <a:endParaRPr lang="es-ES" dirty="0">
              <a:latin typeface="A Love of Thunder" panose="02000503000000020004" pitchFamily="2" charset="0"/>
            </a:endParaRPr>
          </a:p>
        </p:txBody>
      </p:sp>
      <p:pic>
        <p:nvPicPr>
          <p:cNvPr id="5" name="0YakG7SnTJM"/>
          <p:cNvPicPr>
            <a:picLocks noRot="1" noChangeAspect="1"/>
          </p:cNvPicPr>
          <p:nvPr>
            <a:videoFile r:link="rId1"/>
          </p:nvPr>
        </p:nvPicPr>
        <p:blipFill>
          <a:blip r:embed="rId9"/>
          <a:stretch>
            <a:fillRect/>
          </a:stretch>
        </p:blipFill>
        <p:spPr>
          <a:xfrm>
            <a:off x="307975" y="4353115"/>
            <a:ext cx="2901684" cy="1632197"/>
          </a:xfrm>
          <a:prstGeom prst="rect">
            <a:avLst/>
          </a:prstGeom>
        </p:spPr>
      </p:pic>
      <p:pic>
        <p:nvPicPr>
          <p:cNvPr id="11" name="K4YwCqErNcI"/>
          <p:cNvPicPr>
            <a:picLocks noRot="1" noChangeAspect="1"/>
          </p:cNvPicPr>
          <p:nvPr>
            <a:videoFile r:link="rId2"/>
          </p:nvPr>
        </p:nvPicPr>
        <p:blipFill>
          <a:blip r:embed="rId10"/>
          <a:stretch>
            <a:fillRect/>
          </a:stretch>
        </p:blipFill>
        <p:spPr>
          <a:xfrm>
            <a:off x="4132946" y="4265671"/>
            <a:ext cx="3212592" cy="1807083"/>
          </a:xfrm>
          <a:prstGeom prst="rect">
            <a:avLst/>
          </a:prstGeom>
        </p:spPr>
      </p:pic>
    </p:spTree>
    <p:extLst>
      <p:ext uri="{BB962C8B-B14F-4D97-AF65-F5344CB8AC3E}">
        <p14:creationId xmlns:p14="http://schemas.microsoft.com/office/powerpoint/2010/main" val="28266980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455;p32">
            <a:extLst>
              <a:ext uri="{FF2B5EF4-FFF2-40B4-BE49-F238E27FC236}">
                <a16:creationId xmlns:a16="http://schemas.microsoft.com/office/drawing/2014/main" id="{CBDC05CC-76EE-AE23-F273-5F0061A77774}"/>
              </a:ext>
            </a:extLst>
          </p:cNvPr>
          <p:cNvPicPr preferRelativeResize="0">
            <a:picLocks noGrp="1"/>
          </p:cNvPicPr>
          <p:nvPr>
            <p:ph idx="1"/>
          </p:nvPr>
        </p:nvPicPr>
        <p:blipFill rotWithShape="1">
          <a:blip r:embed="rId2">
            <a:alphaModFix/>
          </a:blip>
          <a:srcRect/>
          <a:stretch/>
        </p:blipFill>
        <p:spPr>
          <a:xfrm>
            <a:off x="8591699" y="-209047"/>
            <a:ext cx="3600301" cy="3543436"/>
          </a:xfrm>
          <a:prstGeom prst="rect">
            <a:avLst/>
          </a:prstGeom>
          <a:noFill/>
          <a:ln>
            <a:noFill/>
          </a:ln>
        </p:spPr>
      </p:pic>
      <p:pic>
        <p:nvPicPr>
          <p:cNvPr id="6" name="Google Shape;454;p32">
            <a:extLst>
              <a:ext uri="{FF2B5EF4-FFF2-40B4-BE49-F238E27FC236}">
                <a16:creationId xmlns:a16="http://schemas.microsoft.com/office/drawing/2014/main" id="{2DB45364-53DA-08B8-CE81-B2C1698A0961}"/>
              </a:ext>
            </a:extLst>
          </p:cNvPr>
          <p:cNvPicPr preferRelativeResize="0"/>
          <p:nvPr/>
        </p:nvPicPr>
        <p:blipFill rotWithShape="1">
          <a:blip r:embed="rId3">
            <a:alphaModFix/>
          </a:blip>
          <a:srcRect/>
          <a:stretch/>
        </p:blipFill>
        <p:spPr>
          <a:xfrm>
            <a:off x="8951672" y="5586136"/>
            <a:ext cx="2875117" cy="782493"/>
          </a:xfrm>
          <a:prstGeom prst="rect">
            <a:avLst/>
          </a:prstGeom>
          <a:noFill/>
          <a:ln>
            <a:noFill/>
          </a:ln>
        </p:spPr>
      </p:pic>
      <p:pic>
        <p:nvPicPr>
          <p:cNvPr id="11" name="Google Shape;452;p32">
            <a:extLst>
              <a:ext uri="{FF2B5EF4-FFF2-40B4-BE49-F238E27FC236}">
                <a16:creationId xmlns:a16="http://schemas.microsoft.com/office/drawing/2014/main" id="{91B11630-1B50-AA2F-D51A-41A5F4F574AB}"/>
              </a:ext>
            </a:extLst>
          </p:cNvPr>
          <p:cNvPicPr preferRelativeResize="0"/>
          <p:nvPr/>
        </p:nvPicPr>
        <p:blipFill rotWithShape="1">
          <a:blip r:embed="rId4">
            <a:alphaModFix/>
          </a:blip>
          <a:srcRect/>
          <a:stretch/>
        </p:blipFill>
        <p:spPr>
          <a:xfrm>
            <a:off x="3054974" y="2360549"/>
            <a:ext cx="6082052" cy="2934780"/>
          </a:xfrm>
          <a:prstGeom prst="rect">
            <a:avLst/>
          </a:prstGeom>
          <a:noFill/>
          <a:ln>
            <a:noFill/>
          </a:ln>
        </p:spPr>
      </p:pic>
      <p:pic>
        <p:nvPicPr>
          <p:cNvPr id="3" name="Imagen 2">
            <a:extLst>
              <a:ext uri="{FF2B5EF4-FFF2-40B4-BE49-F238E27FC236}">
                <a16:creationId xmlns:a16="http://schemas.microsoft.com/office/drawing/2014/main" id="{2A59F24C-49B1-428E-D080-C6559B49A1CC}"/>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376204" y="579414"/>
            <a:ext cx="2720724" cy="1530408"/>
          </a:xfrm>
          <a:prstGeom prst="rect">
            <a:avLst/>
          </a:prstGeom>
        </p:spPr>
      </p:pic>
      <p:pic>
        <p:nvPicPr>
          <p:cNvPr id="8" name="Imagen 7">
            <a:extLst>
              <a:ext uri="{FF2B5EF4-FFF2-40B4-BE49-F238E27FC236}">
                <a16:creationId xmlns:a16="http://schemas.microsoft.com/office/drawing/2014/main" id="{79CBEA05-FC74-8CFB-9639-95A3B40B102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5515" y="4929541"/>
            <a:ext cx="1607026" cy="1607026"/>
          </a:xfrm>
          <a:prstGeom prst="rect">
            <a:avLst/>
          </a:prstGeom>
        </p:spPr>
      </p:pic>
    </p:spTree>
    <p:extLst>
      <p:ext uri="{BB962C8B-B14F-4D97-AF65-F5344CB8AC3E}">
        <p14:creationId xmlns:p14="http://schemas.microsoft.com/office/powerpoint/2010/main" val="3512639631"/>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1659</TotalTime>
  <Words>925</Words>
  <Application>Microsoft Office PowerPoint</Application>
  <PresentationFormat>Panorámica</PresentationFormat>
  <Paragraphs>73</Paragraphs>
  <Slides>9</Slides>
  <Notes>0</Notes>
  <HiddenSlides>0</HiddenSlides>
  <MMClips>7</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9</vt:i4>
      </vt:variant>
    </vt:vector>
  </HeadingPairs>
  <TitlesOfParts>
    <vt:vector size="17" baseType="lpstr">
      <vt:lpstr>A Love of Thunder</vt:lpstr>
      <vt:lpstr>Arial</vt:lpstr>
      <vt:lpstr>Arial Rounded MT Bold</vt:lpstr>
      <vt:lpstr>Bahnschrift</vt:lpstr>
      <vt:lpstr>Calibri</vt:lpstr>
      <vt:lpstr>Calibri Light</vt:lpstr>
      <vt:lpstr>Wingdings</vt:lpstr>
      <vt:lpstr>Tema di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app</dc:creator>
  <cp:lastModifiedBy>USUARIO</cp:lastModifiedBy>
  <cp:revision>61</cp:revision>
  <dcterms:created xsi:type="dcterms:W3CDTF">2023-01-13T11:44:09Z</dcterms:created>
  <dcterms:modified xsi:type="dcterms:W3CDTF">2023-09-10T12:20:19Z</dcterms:modified>
</cp:coreProperties>
</file>